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4"/>
  </p:sldMasterIdLst>
  <p:notesMasterIdLst>
    <p:notesMasterId r:id="rId14"/>
  </p:notesMasterIdLst>
  <p:sldIdLst>
    <p:sldId id="280" r:id="rId5"/>
    <p:sldId id="283" r:id="rId6"/>
    <p:sldId id="291" r:id="rId7"/>
    <p:sldId id="284" r:id="rId8"/>
    <p:sldId id="288" r:id="rId9"/>
    <p:sldId id="285" r:id="rId10"/>
    <p:sldId id="287" r:id="rId11"/>
    <p:sldId id="286" r:id="rId12"/>
    <p:sldId id="29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D1"/>
    <a:srgbClr val="B37BE8"/>
    <a:srgbClr val="E8F2FC"/>
    <a:srgbClr val="C1F6FF"/>
    <a:srgbClr val="EC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19" autoAdjust="0"/>
  </p:normalViewPr>
  <p:slideViewPr>
    <p:cSldViewPr snapToGrid="0">
      <p:cViewPr varScale="1">
        <p:scale>
          <a:sx n="92" d="100"/>
          <a:sy n="92" d="100"/>
        </p:scale>
        <p:origin x="29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jpg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image" Target="../media/image19.jpeg"/><Relationship Id="rId4" Type="http://schemas.openxmlformats.org/officeDocument/2006/relationships/image" Target="../media/image22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g"/><Relationship Id="rId4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image" Target="../media/image19.jpeg"/><Relationship Id="rId4" Type="http://schemas.openxmlformats.org/officeDocument/2006/relationships/image" Target="../media/image22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4EC0E-908D-49AE-87B6-2D45BAC91054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AD724A-C6D6-4A59-AA71-4E31FEF1D3E3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0168E8D3-2553-4C60-92BC-B67A2BEC42A9}" type="parTrans" cxnId="{13E39192-1E73-4FF3-B17D-99B50B9C6F2A}">
      <dgm:prSet/>
      <dgm:spPr/>
      <dgm:t>
        <a:bodyPr/>
        <a:lstStyle/>
        <a:p>
          <a:endParaRPr lang="en-IN"/>
        </a:p>
      </dgm:t>
    </dgm:pt>
    <dgm:pt modelId="{CE4BD1F1-6DD2-4C04-91EB-77F117E70CEA}" type="sibTrans" cxnId="{13E39192-1E73-4FF3-B17D-99B50B9C6F2A}">
      <dgm:prSet/>
      <dgm:spPr/>
      <dgm:t>
        <a:bodyPr/>
        <a:lstStyle/>
        <a:p>
          <a:endParaRPr lang="en-IN"/>
        </a:p>
      </dgm:t>
    </dgm:pt>
    <dgm:pt modelId="{91FC257C-76C9-435B-BA2D-F95044BABE79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00FE3D16-02A3-4112-9A61-78B728DE2DEE}" type="parTrans" cxnId="{63C3D88A-27BC-47A0-8362-455FA26FC9C9}">
      <dgm:prSet/>
      <dgm:spPr/>
      <dgm:t>
        <a:bodyPr/>
        <a:lstStyle/>
        <a:p>
          <a:endParaRPr lang="en-IN"/>
        </a:p>
      </dgm:t>
    </dgm:pt>
    <dgm:pt modelId="{3E812319-513C-4F4E-BDEF-643F0080AE82}" type="sibTrans" cxnId="{63C3D88A-27BC-47A0-8362-455FA26FC9C9}">
      <dgm:prSet/>
      <dgm:spPr/>
      <dgm:t>
        <a:bodyPr/>
        <a:lstStyle/>
        <a:p>
          <a:endParaRPr lang="en-IN"/>
        </a:p>
      </dgm:t>
    </dgm:pt>
    <dgm:pt modelId="{9C06C265-328D-46F4-9F73-C78B6215A023}">
      <dgm:prSet phldrT="[Text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55E88FE2-5975-47AD-9F90-13558F990289}" type="parTrans" cxnId="{F4E26503-E91B-4557-8E0D-2F87E43D1320}">
      <dgm:prSet/>
      <dgm:spPr/>
      <dgm:t>
        <a:bodyPr/>
        <a:lstStyle/>
        <a:p>
          <a:endParaRPr lang="en-IN"/>
        </a:p>
      </dgm:t>
    </dgm:pt>
    <dgm:pt modelId="{76531C48-3EEF-4A34-8C82-9C655216C53F}" type="sibTrans" cxnId="{F4E26503-E91B-4557-8E0D-2F87E43D1320}">
      <dgm:prSet/>
      <dgm:spPr/>
      <dgm:t>
        <a:bodyPr/>
        <a:lstStyle/>
        <a:p>
          <a:endParaRPr lang="en-IN"/>
        </a:p>
      </dgm:t>
    </dgm:pt>
    <dgm:pt modelId="{8F5E8B96-ACB3-46BF-B085-D5E49CF9F915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1F90E61-A56F-4DF7-9749-941C4EA3576B}" type="parTrans" cxnId="{0E561004-A2B3-4CAF-8AC8-A806844ACBEB}">
      <dgm:prSet/>
      <dgm:spPr/>
      <dgm:t>
        <a:bodyPr/>
        <a:lstStyle/>
        <a:p>
          <a:endParaRPr lang="en-IN"/>
        </a:p>
      </dgm:t>
    </dgm:pt>
    <dgm:pt modelId="{AE7E59E2-411E-4623-889A-47932BE2B91E}" type="sibTrans" cxnId="{0E561004-A2B3-4CAF-8AC8-A806844ACBEB}">
      <dgm:prSet/>
      <dgm:spPr/>
      <dgm:t>
        <a:bodyPr/>
        <a:lstStyle/>
        <a:p>
          <a:endParaRPr lang="en-IN"/>
        </a:p>
      </dgm:t>
    </dgm:pt>
    <dgm:pt modelId="{0A6702EC-DF5B-4000-A9E9-9ED685B28B9D}" type="pres">
      <dgm:prSet presAssocID="{FE84EC0E-908D-49AE-87B6-2D45BAC91054}" presName="compositeShape" presStyleCnt="0">
        <dgm:presLayoutVars>
          <dgm:chMax val="9"/>
          <dgm:dir/>
          <dgm:resizeHandles val="exact"/>
        </dgm:presLayoutVars>
      </dgm:prSet>
      <dgm:spPr/>
    </dgm:pt>
    <dgm:pt modelId="{1CE1DBF8-7EAF-4DBB-85CC-01400741E155}" type="pres">
      <dgm:prSet presAssocID="{FE84EC0E-908D-49AE-87B6-2D45BAC91054}" presName="triangle1" presStyleLbl="node1" presStyleIdx="0" presStyleCnt="4">
        <dgm:presLayoutVars>
          <dgm:bulletEnabled val="1"/>
        </dgm:presLayoutVars>
      </dgm:prSet>
      <dgm:spPr/>
    </dgm:pt>
    <dgm:pt modelId="{0EAC9850-16EC-4830-BBDA-D0D0BC058206}" type="pres">
      <dgm:prSet presAssocID="{FE84EC0E-908D-49AE-87B6-2D45BAC91054}" presName="triangle2" presStyleLbl="node1" presStyleIdx="1" presStyleCnt="4" custLinFactNeighborX="763" custLinFactNeighborY="-97">
        <dgm:presLayoutVars>
          <dgm:bulletEnabled val="1"/>
        </dgm:presLayoutVars>
      </dgm:prSet>
      <dgm:spPr/>
    </dgm:pt>
    <dgm:pt modelId="{771EF5AE-7A12-4063-9656-213D49EAF6E4}" type="pres">
      <dgm:prSet presAssocID="{FE84EC0E-908D-49AE-87B6-2D45BAC91054}" presName="triangle3" presStyleLbl="node1" presStyleIdx="2" presStyleCnt="4" custLinFactNeighborX="768" custLinFactNeighborY="826">
        <dgm:presLayoutVars>
          <dgm:bulletEnabled val="1"/>
        </dgm:presLayoutVars>
      </dgm:prSet>
      <dgm:spPr/>
    </dgm:pt>
    <dgm:pt modelId="{8F274105-7474-4AE7-995A-09C2FBE0AD5A}" type="pres">
      <dgm:prSet presAssocID="{FE84EC0E-908D-49AE-87B6-2D45BAC91054}" presName="triangle4" presStyleLbl="node1" presStyleIdx="3" presStyleCnt="4" custLinFactNeighborY="-258">
        <dgm:presLayoutVars>
          <dgm:bulletEnabled val="1"/>
        </dgm:presLayoutVars>
      </dgm:prSet>
      <dgm:spPr/>
    </dgm:pt>
  </dgm:ptLst>
  <dgm:cxnLst>
    <dgm:cxn modelId="{F4E26503-E91B-4557-8E0D-2F87E43D1320}" srcId="{FE84EC0E-908D-49AE-87B6-2D45BAC91054}" destId="{9C06C265-328D-46F4-9F73-C78B6215A023}" srcOrd="2" destOrd="0" parTransId="{55E88FE2-5975-47AD-9F90-13558F990289}" sibTransId="{76531C48-3EEF-4A34-8C82-9C655216C53F}"/>
    <dgm:cxn modelId="{0E561004-A2B3-4CAF-8AC8-A806844ACBEB}" srcId="{FE84EC0E-908D-49AE-87B6-2D45BAC91054}" destId="{8F5E8B96-ACB3-46BF-B085-D5E49CF9F915}" srcOrd="3" destOrd="0" parTransId="{F1F90E61-A56F-4DF7-9749-941C4EA3576B}" sibTransId="{AE7E59E2-411E-4623-889A-47932BE2B91E}"/>
    <dgm:cxn modelId="{21248B1B-465E-47A7-A6BD-F655D50B9F7E}" type="presOf" srcId="{91FC257C-76C9-435B-BA2D-F95044BABE79}" destId="{0EAC9850-16EC-4830-BBDA-D0D0BC058206}" srcOrd="0" destOrd="0" presId="urn:microsoft.com/office/officeart/2005/8/layout/pyramid4"/>
    <dgm:cxn modelId="{1FECC11B-CA3A-4044-B9A0-FC722E2FEF1E}" type="presOf" srcId="{9C06C265-328D-46F4-9F73-C78B6215A023}" destId="{771EF5AE-7A12-4063-9656-213D49EAF6E4}" srcOrd="0" destOrd="0" presId="urn:microsoft.com/office/officeart/2005/8/layout/pyramid4"/>
    <dgm:cxn modelId="{D45F8E2D-8EA3-4C49-9AA6-7F8745090EB2}" type="presOf" srcId="{9BAD724A-C6D6-4A59-AA71-4E31FEF1D3E3}" destId="{1CE1DBF8-7EAF-4DBB-85CC-01400741E155}" srcOrd="0" destOrd="0" presId="urn:microsoft.com/office/officeart/2005/8/layout/pyramid4"/>
    <dgm:cxn modelId="{63C3D88A-27BC-47A0-8362-455FA26FC9C9}" srcId="{FE84EC0E-908D-49AE-87B6-2D45BAC91054}" destId="{91FC257C-76C9-435B-BA2D-F95044BABE79}" srcOrd="1" destOrd="0" parTransId="{00FE3D16-02A3-4112-9A61-78B728DE2DEE}" sibTransId="{3E812319-513C-4F4E-BDEF-643F0080AE82}"/>
    <dgm:cxn modelId="{13E39192-1E73-4FF3-B17D-99B50B9C6F2A}" srcId="{FE84EC0E-908D-49AE-87B6-2D45BAC91054}" destId="{9BAD724A-C6D6-4A59-AA71-4E31FEF1D3E3}" srcOrd="0" destOrd="0" parTransId="{0168E8D3-2553-4C60-92BC-B67A2BEC42A9}" sibTransId="{CE4BD1F1-6DD2-4C04-91EB-77F117E70CEA}"/>
    <dgm:cxn modelId="{E5E7E9B2-9CCB-40FE-9EF8-F3771C2F1FCD}" type="presOf" srcId="{8F5E8B96-ACB3-46BF-B085-D5E49CF9F915}" destId="{8F274105-7474-4AE7-995A-09C2FBE0AD5A}" srcOrd="0" destOrd="0" presId="urn:microsoft.com/office/officeart/2005/8/layout/pyramid4"/>
    <dgm:cxn modelId="{4D7081B5-72D2-4EAB-8061-104F3B550613}" type="presOf" srcId="{FE84EC0E-908D-49AE-87B6-2D45BAC91054}" destId="{0A6702EC-DF5B-4000-A9E9-9ED685B28B9D}" srcOrd="0" destOrd="0" presId="urn:microsoft.com/office/officeart/2005/8/layout/pyramid4"/>
    <dgm:cxn modelId="{99AB38B8-2BAE-40CF-BEAB-83261A70F650}" type="presParOf" srcId="{0A6702EC-DF5B-4000-A9E9-9ED685B28B9D}" destId="{1CE1DBF8-7EAF-4DBB-85CC-01400741E155}" srcOrd="0" destOrd="0" presId="urn:microsoft.com/office/officeart/2005/8/layout/pyramid4"/>
    <dgm:cxn modelId="{E6F13206-D054-43E2-A362-19504858F7DB}" type="presParOf" srcId="{0A6702EC-DF5B-4000-A9E9-9ED685B28B9D}" destId="{0EAC9850-16EC-4830-BBDA-D0D0BC058206}" srcOrd="1" destOrd="0" presId="urn:microsoft.com/office/officeart/2005/8/layout/pyramid4"/>
    <dgm:cxn modelId="{9035A849-1666-4F54-ABD5-1C38526B3C32}" type="presParOf" srcId="{0A6702EC-DF5B-4000-A9E9-9ED685B28B9D}" destId="{771EF5AE-7A12-4063-9656-213D49EAF6E4}" srcOrd="2" destOrd="0" presId="urn:microsoft.com/office/officeart/2005/8/layout/pyramid4"/>
    <dgm:cxn modelId="{00B18B92-12F5-4ECC-865F-03F3039B7E6D}" type="presParOf" srcId="{0A6702EC-DF5B-4000-A9E9-9ED685B28B9D}" destId="{8F274105-7474-4AE7-995A-09C2FBE0AD5A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7963C-DA70-469C-8ADC-BDA3E58B08A5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95AD0A6-B5D4-4E4C-9CB9-8E042D16E5AC}">
      <dgm:prSet phldrT="[Text]" custT="1"/>
      <dgm:spPr/>
      <dgm:t>
        <a:bodyPr/>
        <a:lstStyle/>
        <a:p>
          <a:r>
            <a:rPr lang="en-US" sz="1100" b="1" dirty="0"/>
            <a:t>Number of Columns = 36</a:t>
          </a:r>
          <a:endParaRPr lang="en-IN" sz="1100" b="1" dirty="0"/>
        </a:p>
      </dgm:t>
    </dgm:pt>
    <dgm:pt modelId="{2DAF71A9-DB09-4C97-9406-9CD9FBE00E87}" type="parTrans" cxnId="{B62B0705-A9AB-49E3-977B-B4E70FE23978}">
      <dgm:prSet/>
      <dgm:spPr/>
      <dgm:t>
        <a:bodyPr/>
        <a:lstStyle/>
        <a:p>
          <a:endParaRPr lang="en-IN"/>
        </a:p>
      </dgm:t>
    </dgm:pt>
    <dgm:pt modelId="{84E114B6-569E-4B28-BBFE-F0B75CB7D703}" type="sibTrans" cxnId="{B62B0705-A9AB-49E3-977B-B4E70FE23978}">
      <dgm:prSet/>
      <dgm:spPr/>
      <dgm:t>
        <a:bodyPr/>
        <a:lstStyle/>
        <a:p>
          <a:endParaRPr lang="en-IN"/>
        </a:p>
      </dgm:t>
    </dgm:pt>
    <dgm:pt modelId="{2ACD4375-CEAB-4967-8F7A-8D46E83801AF}">
      <dgm:prSet phldrT="[Text]"/>
      <dgm:spPr/>
      <dgm:t>
        <a:bodyPr/>
        <a:lstStyle/>
        <a:p>
          <a:r>
            <a:rPr lang="en-IN" b="1" dirty="0"/>
            <a:t>Training Images: 45,000</a:t>
          </a:r>
          <a:endParaRPr lang="en-IN" dirty="0"/>
        </a:p>
      </dgm:t>
    </dgm:pt>
    <dgm:pt modelId="{A1D4958D-4A9C-4C66-8BC8-1305664E5C0A}" type="parTrans" cxnId="{D040152F-4EE3-41C7-BA9D-9EDC92C0FF9A}">
      <dgm:prSet/>
      <dgm:spPr/>
      <dgm:t>
        <a:bodyPr/>
        <a:lstStyle/>
        <a:p>
          <a:endParaRPr lang="en-IN"/>
        </a:p>
      </dgm:t>
    </dgm:pt>
    <dgm:pt modelId="{DE381131-F270-4424-B66D-20CF5A90B92C}" type="sibTrans" cxnId="{D040152F-4EE3-41C7-BA9D-9EDC92C0FF9A}">
      <dgm:prSet/>
      <dgm:spPr/>
      <dgm:t>
        <a:bodyPr/>
        <a:lstStyle/>
        <a:p>
          <a:endParaRPr lang="en-IN"/>
        </a:p>
      </dgm:t>
    </dgm:pt>
    <dgm:pt modelId="{618CCAD6-0DB0-4C1D-AC14-EB458C9BAB31}">
      <dgm:prSet phldrT="[Text]"/>
      <dgm:spPr/>
      <dgm:t>
        <a:bodyPr/>
        <a:lstStyle/>
        <a:p>
          <a:r>
            <a:rPr lang="en-IN" b="1" dirty="0"/>
            <a:t>Test Images: 15,000</a:t>
          </a:r>
          <a:endParaRPr lang="en-IN" dirty="0"/>
        </a:p>
      </dgm:t>
    </dgm:pt>
    <dgm:pt modelId="{E11B8B73-1542-4778-A994-57E14CE41425}" type="parTrans" cxnId="{371FF0D3-CDAE-4D1A-B5AE-692A99DA5800}">
      <dgm:prSet/>
      <dgm:spPr/>
      <dgm:t>
        <a:bodyPr/>
        <a:lstStyle/>
        <a:p>
          <a:endParaRPr lang="en-IN"/>
        </a:p>
      </dgm:t>
    </dgm:pt>
    <dgm:pt modelId="{E4E47AE8-02B6-4AFB-9FFB-A6E00A469FC1}" type="sibTrans" cxnId="{371FF0D3-CDAE-4D1A-B5AE-692A99DA5800}">
      <dgm:prSet/>
      <dgm:spPr/>
      <dgm:t>
        <a:bodyPr/>
        <a:lstStyle/>
        <a:p>
          <a:endParaRPr lang="en-IN"/>
        </a:p>
      </dgm:t>
    </dgm:pt>
    <dgm:pt modelId="{88A7F065-6E0E-40C5-8BAE-E60E89E1DF32}">
      <dgm:prSet phldrT="[Text]"/>
      <dgm:spPr/>
      <dgm:t>
        <a:bodyPr/>
        <a:lstStyle/>
        <a:p>
          <a:r>
            <a:rPr lang="en-IN" b="1" dirty="0"/>
            <a:t>Validation Images: 15,000</a:t>
          </a:r>
          <a:endParaRPr lang="en-IN" dirty="0"/>
        </a:p>
      </dgm:t>
    </dgm:pt>
    <dgm:pt modelId="{0B07E77B-FAA1-4DE1-BE3F-80D4DD13069C}" type="parTrans" cxnId="{EDF81674-EEB7-4207-9C64-0F8DE0FEA3FC}">
      <dgm:prSet/>
      <dgm:spPr/>
      <dgm:t>
        <a:bodyPr/>
        <a:lstStyle/>
        <a:p>
          <a:endParaRPr lang="en-IN"/>
        </a:p>
      </dgm:t>
    </dgm:pt>
    <dgm:pt modelId="{775241E5-09E7-48CD-B1B1-4753C67BA3AE}" type="sibTrans" cxnId="{EDF81674-EEB7-4207-9C64-0F8DE0FEA3FC}">
      <dgm:prSet/>
      <dgm:spPr/>
      <dgm:t>
        <a:bodyPr/>
        <a:lstStyle/>
        <a:p>
          <a:endParaRPr lang="en-IN"/>
        </a:p>
      </dgm:t>
    </dgm:pt>
    <dgm:pt modelId="{EBD490BB-D9F6-48F3-BE99-56A1793E903C}" type="pres">
      <dgm:prSet presAssocID="{D087963C-DA70-469C-8ADC-BDA3E58B08A5}" presName="Name0" presStyleCnt="0">
        <dgm:presLayoutVars>
          <dgm:dir/>
          <dgm:resizeHandles val="exact"/>
        </dgm:presLayoutVars>
      </dgm:prSet>
      <dgm:spPr/>
    </dgm:pt>
    <dgm:pt modelId="{D57D44C7-19DC-4A99-B4DC-ECAB04D12C6A}" type="pres">
      <dgm:prSet presAssocID="{C95AD0A6-B5D4-4E4C-9CB9-8E042D16E5AC}" presName="composite" presStyleCnt="0"/>
      <dgm:spPr/>
    </dgm:pt>
    <dgm:pt modelId="{F99DFDC4-D36F-47A7-AA74-0C600BACC21F}" type="pres">
      <dgm:prSet presAssocID="{C95AD0A6-B5D4-4E4C-9CB9-8E042D16E5AC}" presName="bgChev" presStyleLbl="node1" presStyleIdx="0" presStyleCnt="4" custScaleX="54840" custScaleY="67788" custLinFactY="-51003" custLinFactNeighborX="191" custLinFactNeighborY="-100000"/>
      <dgm:spPr/>
    </dgm:pt>
    <dgm:pt modelId="{DE542CD3-F463-4D1F-A9FD-0ABB901BE7E6}" type="pres">
      <dgm:prSet presAssocID="{C95AD0A6-B5D4-4E4C-9CB9-8E042D16E5AC}" presName="txNode" presStyleLbl="fgAcc1" presStyleIdx="0" presStyleCnt="4" custScaleX="45610" custScaleY="31870" custLinFactY="-18682" custLinFactNeighborX="-20058" custLinFactNeighborY="-100000">
        <dgm:presLayoutVars>
          <dgm:bulletEnabled val="1"/>
        </dgm:presLayoutVars>
      </dgm:prSet>
      <dgm:spPr/>
    </dgm:pt>
    <dgm:pt modelId="{B08CEBC3-6832-4A73-B7F0-69668B055F16}" type="pres">
      <dgm:prSet presAssocID="{84E114B6-569E-4B28-BBFE-F0B75CB7D703}" presName="compositeSpace" presStyleCnt="0"/>
      <dgm:spPr/>
    </dgm:pt>
    <dgm:pt modelId="{F89EC44C-B48C-4F62-BDD6-F78F7417E0B0}" type="pres">
      <dgm:prSet presAssocID="{2ACD4375-CEAB-4967-8F7A-8D46E83801AF}" presName="composite" presStyleCnt="0"/>
      <dgm:spPr/>
    </dgm:pt>
    <dgm:pt modelId="{AE35B7FA-3879-462B-915F-88BB3B278B85}" type="pres">
      <dgm:prSet presAssocID="{2ACD4375-CEAB-4967-8F7A-8D46E83801AF}" presName="bgChev" presStyleLbl="node1" presStyleIdx="1" presStyleCnt="4" custScaleX="51663" custScaleY="63173" custLinFactY="-350" custLinFactNeighborX="-1100" custLinFactNeighborY="-100000"/>
      <dgm:spPr/>
    </dgm:pt>
    <dgm:pt modelId="{92AE8843-0924-4E21-9746-8020E59616C9}" type="pres">
      <dgm:prSet presAssocID="{2ACD4375-CEAB-4967-8F7A-8D46E83801AF}" presName="txNode" presStyleLbl="fgAcc1" presStyleIdx="1" presStyleCnt="4" custAng="10800000" custFlipVert="1" custScaleX="36565" custScaleY="29615" custLinFactY="-23496" custLinFactNeighborX="-20707" custLinFactNeighborY="-100000">
        <dgm:presLayoutVars>
          <dgm:bulletEnabled val="1"/>
        </dgm:presLayoutVars>
      </dgm:prSet>
      <dgm:spPr/>
    </dgm:pt>
    <dgm:pt modelId="{72266EE1-3A03-4B0C-BB06-10703DE7C349}" type="pres">
      <dgm:prSet presAssocID="{DE381131-F270-4424-B66D-20CF5A90B92C}" presName="compositeSpace" presStyleCnt="0"/>
      <dgm:spPr/>
    </dgm:pt>
    <dgm:pt modelId="{64B60293-E506-439A-8956-2ADD73E2E5F2}" type="pres">
      <dgm:prSet presAssocID="{618CCAD6-0DB0-4C1D-AC14-EB458C9BAB31}" presName="composite" presStyleCnt="0"/>
      <dgm:spPr/>
    </dgm:pt>
    <dgm:pt modelId="{9E7D414E-C6AC-4270-8787-80FEA6FE9338}" type="pres">
      <dgm:prSet presAssocID="{618CCAD6-0DB0-4C1D-AC14-EB458C9BAB31}" presName="bgChev" presStyleLbl="node1" presStyleIdx="2" presStyleCnt="4" custScaleX="53550" custScaleY="54096" custLinFactNeighborX="61820" custLinFactNeighborY="-93016"/>
      <dgm:spPr/>
    </dgm:pt>
    <dgm:pt modelId="{6D1F9DC4-A8D6-4547-B8C1-E120605BA9F2}" type="pres">
      <dgm:prSet presAssocID="{618CCAD6-0DB0-4C1D-AC14-EB458C9BAB31}" presName="txNode" presStyleLbl="fgAcc1" presStyleIdx="2" presStyleCnt="4" custScaleX="30092" custScaleY="25401" custLinFactY="-16804" custLinFactNeighborX="53248" custLinFactNeighborY="-100000">
        <dgm:presLayoutVars>
          <dgm:bulletEnabled val="1"/>
        </dgm:presLayoutVars>
      </dgm:prSet>
      <dgm:spPr/>
    </dgm:pt>
    <dgm:pt modelId="{D92F1FEC-E162-4066-B8D9-E8B8BA4391B0}" type="pres">
      <dgm:prSet presAssocID="{E4E47AE8-02B6-4AFB-9FFB-A6E00A469FC1}" presName="compositeSpace" presStyleCnt="0"/>
      <dgm:spPr/>
    </dgm:pt>
    <dgm:pt modelId="{A59E0624-8EE3-483B-8A36-D12C31122517}" type="pres">
      <dgm:prSet presAssocID="{88A7F065-6E0E-40C5-8BAE-E60E89E1DF32}" presName="composite" presStyleCnt="0"/>
      <dgm:spPr/>
    </dgm:pt>
    <dgm:pt modelId="{B3B397F8-E157-4386-94F1-465BAB1B1898}" type="pres">
      <dgm:prSet presAssocID="{88A7F065-6E0E-40C5-8BAE-E60E89E1DF32}" presName="bgChev" presStyleLbl="node1" presStyleIdx="3" presStyleCnt="4" custScaleX="52726" custScaleY="54730" custLinFactNeighborX="-57786" custLinFactNeighborY="-96225"/>
      <dgm:spPr/>
    </dgm:pt>
    <dgm:pt modelId="{FDFF24DE-A18C-479E-A50E-0622E9C1C6CD}" type="pres">
      <dgm:prSet presAssocID="{88A7F065-6E0E-40C5-8BAE-E60E89E1DF32}" presName="txNode" presStyleLbl="fgAcc1" presStyleIdx="3" presStyleCnt="4" custScaleX="30092" custScaleY="25401" custLinFactY="-21309" custLinFactNeighborX="-91820" custLinFactNeighborY="-100000">
        <dgm:presLayoutVars>
          <dgm:bulletEnabled val="1"/>
        </dgm:presLayoutVars>
      </dgm:prSet>
      <dgm:spPr/>
    </dgm:pt>
  </dgm:ptLst>
  <dgm:cxnLst>
    <dgm:cxn modelId="{B62B0705-A9AB-49E3-977B-B4E70FE23978}" srcId="{D087963C-DA70-469C-8ADC-BDA3E58B08A5}" destId="{C95AD0A6-B5D4-4E4C-9CB9-8E042D16E5AC}" srcOrd="0" destOrd="0" parTransId="{2DAF71A9-DB09-4C97-9406-9CD9FBE00E87}" sibTransId="{84E114B6-569E-4B28-BBFE-F0B75CB7D703}"/>
    <dgm:cxn modelId="{D040152F-4EE3-41C7-BA9D-9EDC92C0FF9A}" srcId="{D087963C-DA70-469C-8ADC-BDA3E58B08A5}" destId="{2ACD4375-CEAB-4967-8F7A-8D46E83801AF}" srcOrd="1" destOrd="0" parTransId="{A1D4958D-4A9C-4C66-8BC8-1305664E5C0A}" sibTransId="{DE381131-F270-4424-B66D-20CF5A90B92C}"/>
    <dgm:cxn modelId="{EDF81674-EEB7-4207-9C64-0F8DE0FEA3FC}" srcId="{D087963C-DA70-469C-8ADC-BDA3E58B08A5}" destId="{88A7F065-6E0E-40C5-8BAE-E60E89E1DF32}" srcOrd="3" destOrd="0" parTransId="{0B07E77B-FAA1-4DE1-BE3F-80D4DD13069C}" sibTransId="{775241E5-09E7-48CD-B1B1-4753C67BA3AE}"/>
    <dgm:cxn modelId="{A07CBE59-5A7C-4CC7-B1E6-A3908A9247C2}" type="presOf" srcId="{88A7F065-6E0E-40C5-8BAE-E60E89E1DF32}" destId="{FDFF24DE-A18C-479E-A50E-0622E9C1C6CD}" srcOrd="0" destOrd="0" presId="urn:microsoft.com/office/officeart/2005/8/layout/chevronAccent+Icon"/>
    <dgm:cxn modelId="{CA5BD286-4F03-49AD-8128-216FD75DB62C}" type="presOf" srcId="{618CCAD6-0DB0-4C1D-AC14-EB458C9BAB31}" destId="{6D1F9DC4-A8D6-4547-B8C1-E120605BA9F2}" srcOrd="0" destOrd="0" presId="urn:microsoft.com/office/officeart/2005/8/layout/chevronAccent+Icon"/>
    <dgm:cxn modelId="{5E0A0DA3-30C4-4104-8551-DCE451C976F1}" type="presOf" srcId="{C95AD0A6-B5D4-4E4C-9CB9-8E042D16E5AC}" destId="{DE542CD3-F463-4D1F-A9FD-0ABB901BE7E6}" srcOrd="0" destOrd="0" presId="urn:microsoft.com/office/officeart/2005/8/layout/chevronAccent+Icon"/>
    <dgm:cxn modelId="{371FF0D3-CDAE-4D1A-B5AE-692A99DA5800}" srcId="{D087963C-DA70-469C-8ADC-BDA3E58B08A5}" destId="{618CCAD6-0DB0-4C1D-AC14-EB458C9BAB31}" srcOrd="2" destOrd="0" parTransId="{E11B8B73-1542-4778-A994-57E14CE41425}" sibTransId="{E4E47AE8-02B6-4AFB-9FFB-A6E00A469FC1}"/>
    <dgm:cxn modelId="{3B1EEEE5-8E50-4C44-9035-A33BD15D2327}" type="presOf" srcId="{2ACD4375-CEAB-4967-8F7A-8D46E83801AF}" destId="{92AE8843-0924-4E21-9746-8020E59616C9}" srcOrd="0" destOrd="0" presId="urn:microsoft.com/office/officeart/2005/8/layout/chevronAccent+Icon"/>
    <dgm:cxn modelId="{A5A52DFB-D8AD-4270-AA88-6B1B1B4E5DE9}" type="presOf" srcId="{D087963C-DA70-469C-8ADC-BDA3E58B08A5}" destId="{EBD490BB-D9F6-48F3-BE99-56A1793E903C}" srcOrd="0" destOrd="0" presId="urn:microsoft.com/office/officeart/2005/8/layout/chevronAccent+Icon"/>
    <dgm:cxn modelId="{222F6553-D857-4D2C-879F-597E3858B1EF}" type="presParOf" srcId="{EBD490BB-D9F6-48F3-BE99-56A1793E903C}" destId="{D57D44C7-19DC-4A99-B4DC-ECAB04D12C6A}" srcOrd="0" destOrd="0" presId="urn:microsoft.com/office/officeart/2005/8/layout/chevronAccent+Icon"/>
    <dgm:cxn modelId="{F1293123-D8C2-4FF3-B434-04BED8879A87}" type="presParOf" srcId="{D57D44C7-19DC-4A99-B4DC-ECAB04D12C6A}" destId="{F99DFDC4-D36F-47A7-AA74-0C600BACC21F}" srcOrd="0" destOrd="0" presId="urn:microsoft.com/office/officeart/2005/8/layout/chevronAccent+Icon"/>
    <dgm:cxn modelId="{4168D104-0195-4F22-AF21-77F04818641B}" type="presParOf" srcId="{D57D44C7-19DC-4A99-B4DC-ECAB04D12C6A}" destId="{DE542CD3-F463-4D1F-A9FD-0ABB901BE7E6}" srcOrd="1" destOrd="0" presId="urn:microsoft.com/office/officeart/2005/8/layout/chevronAccent+Icon"/>
    <dgm:cxn modelId="{0930B51F-6EB0-4DE2-9EA3-65159891F7B2}" type="presParOf" srcId="{EBD490BB-D9F6-48F3-BE99-56A1793E903C}" destId="{B08CEBC3-6832-4A73-B7F0-69668B055F16}" srcOrd="1" destOrd="0" presId="urn:microsoft.com/office/officeart/2005/8/layout/chevronAccent+Icon"/>
    <dgm:cxn modelId="{57201184-11CF-488F-AFD5-D35190AEB987}" type="presParOf" srcId="{EBD490BB-D9F6-48F3-BE99-56A1793E903C}" destId="{F89EC44C-B48C-4F62-BDD6-F78F7417E0B0}" srcOrd="2" destOrd="0" presId="urn:microsoft.com/office/officeart/2005/8/layout/chevronAccent+Icon"/>
    <dgm:cxn modelId="{82F38E35-7998-4198-B39A-851149CA891D}" type="presParOf" srcId="{F89EC44C-B48C-4F62-BDD6-F78F7417E0B0}" destId="{AE35B7FA-3879-462B-915F-88BB3B278B85}" srcOrd="0" destOrd="0" presId="urn:microsoft.com/office/officeart/2005/8/layout/chevronAccent+Icon"/>
    <dgm:cxn modelId="{459931EE-CA05-4EB7-B477-933E37C0C341}" type="presParOf" srcId="{F89EC44C-B48C-4F62-BDD6-F78F7417E0B0}" destId="{92AE8843-0924-4E21-9746-8020E59616C9}" srcOrd="1" destOrd="0" presId="urn:microsoft.com/office/officeart/2005/8/layout/chevronAccent+Icon"/>
    <dgm:cxn modelId="{7A9D2145-AA3E-4F51-81DB-B5F0EADFC63D}" type="presParOf" srcId="{EBD490BB-D9F6-48F3-BE99-56A1793E903C}" destId="{72266EE1-3A03-4B0C-BB06-10703DE7C349}" srcOrd="3" destOrd="0" presId="urn:microsoft.com/office/officeart/2005/8/layout/chevronAccent+Icon"/>
    <dgm:cxn modelId="{45AD31ED-45B0-4C76-BD87-AFA76E23C065}" type="presParOf" srcId="{EBD490BB-D9F6-48F3-BE99-56A1793E903C}" destId="{64B60293-E506-439A-8956-2ADD73E2E5F2}" srcOrd="4" destOrd="0" presId="urn:microsoft.com/office/officeart/2005/8/layout/chevronAccent+Icon"/>
    <dgm:cxn modelId="{D0F28456-FC4D-436F-BCB2-846DDAC45FF1}" type="presParOf" srcId="{64B60293-E506-439A-8956-2ADD73E2E5F2}" destId="{9E7D414E-C6AC-4270-8787-80FEA6FE9338}" srcOrd="0" destOrd="0" presId="urn:microsoft.com/office/officeart/2005/8/layout/chevronAccent+Icon"/>
    <dgm:cxn modelId="{2597B95B-9E77-45E5-84C7-429BC3D6267A}" type="presParOf" srcId="{64B60293-E506-439A-8956-2ADD73E2E5F2}" destId="{6D1F9DC4-A8D6-4547-B8C1-E120605BA9F2}" srcOrd="1" destOrd="0" presId="urn:microsoft.com/office/officeart/2005/8/layout/chevronAccent+Icon"/>
    <dgm:cxn modelId="{A1403A84-37F3-4AD8-A27A-D4E00484BD79}" type="presParOf" srcId="{EBD490BB-D9F6-48F3-BE99-56A1793E903C}" destId="{D92F1FEC-E162-4066-B8D9-E8B8BA4391B0}" srcOrd="5" destOrd="0" presId="urn:microsoft.com/office/officeart/2005/8/layout/chevronAccent+Icon"/>
    <dgm:cxn modelId="{8F929E77-BDE0-4DB4-BD84-4B53BEAB17EA}" type="presParOf" srcId="{EBD490BB-D9F6-48F3-BE99-56A1793E903C}" destId="{A59E0624-8EE3-483B-8A36-D12C31122517}" srcOrd="6" destOrd="0" presId="urn:microsoft.com/office/officeart/2005/8/layout/chevronAccent+Icon"/>
    <dgm:cxn modelId="{96F41966-FE38-437E-9E03-24496613C261}" type="presParOf" srcId="{A59E0624-8EE3-483B-8A36-D12C31122517}" destId="{B3B397F8-E157-4386-94F1-465BAB1B1898}" srcOrd="0" destOrd="0" presId="urn:microsoft.com/office/officeart/2005/8/layout/chevronAccent+Icon"/>
    <dgm:cxn modelId="{0E7C9BCB-EB48-4268-946C-6D1C93E89B3D}" type="presParOf" srcId="{A59E0624-8EE3-483B-8A36-D12C31122517}" destId="{FDFF24DE-A18C-479E-A50E-0622E9C1C6C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9A084-729C-4552-913E-F90FEC681C7D}" type="doc">
      <dgm:prSet loTypeId="urn:microsoft.com/office/officeart/2005/8/layout/radial2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AAAC3B-2177-4D1D-82F9-E66AF51368DC}">
      <dgm:prSet phldrT="[Text]" phldr="1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8C80A599-D56C-43DF-85D0-FDAEBF51FC81}" type="parTrans" cxnId="{F0E71BF9-7E7A-4C3A-969E-7B5434B8A5F7}">
      <dgm:prSet/>
      <dgm:spPr/>
      <dgm:t>
        <a:bodyPr/>
        <a:lstStyle/>
        <a:p>
          <a:endParaRPr lang="en-IN"/>
        </a:p>
      </dgm:t>
    </dgm:pt>
    <dgm:pt modelId="{B64D615B-2C7A-459C-BE12-B14622115037}" type="sibTrans" cxnId="{F0E71BF9-7E7A-4C3A-969E-7B5434B8A5F7}">
      <dgm:prSet/>
      <dgm:spPr/>
      <dgm:t>
        <a:bodyPr/>
        <a:lstStyle/>
        <a:p>
          <a:endParaRPr lang="en-IN"/>
        </a:p>
      </dgm:t>
    </dgm:pt>
    <dgm:pt modelId="{E9206FD7-2070-4A22-9462-45ECDC1D752A}">
      <dgm:prSet phldrT="[Text]" phldr="1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C68195D-18D4-4A06-B637-2C2FAD8B3E22}" type="parTrans" cxnId="{1FC15C73-E4E1-419F-913D-29980087532F}">
      <dgm:prSet/>
      <dgm:spPr/>
      <dgm:t>
        <a:bodyPr/>
        <a:lstStyle/>
        <a:p>
          <a:endParaRPr lang="en-IN"/>
        </a:p>
      </dgm:t>
    </dgm:pt>
    <dgm:pt modelId="{21190303-4CD2-433B-AB9D-81AA28F5828D}" type="sibTrans" cxnId="{1FC15C73-E4E1-419F-913D-29980087532F}">
      <dgm:prSet/>
      <dgm:spPr/>
      <dgm:t>
        <a:bodyPr/>
        <a:lstStyle/>
        <a:p>
          <a:endParaRPr lang="en-IN"/>
        </a:p>
      </dgm:t>
    </dgm:pt>
    <dgm:pt modelId="{89B55185-8561-48B6-B991-028B800A847E}">
      <dgm:prSet phldrT="[Text]" phldr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E6AF0325-9A79-4611-92E1-FA93C2748DDF}" type="parTrans" cxnId="{020DC5E1-936D-422F-A16E-9BC8F0304386}">
      <dgm:prSet/>
      <dgm:spPr/>
      <dgm:t>
        <a:bodyPr/>
        <a:lstStyle/>
        <a:p>
          <a:endParaRPr lang="en-IN"/>
        </a:p>
      </dgm:t>
    </dgm:pt>
    <dgm:pt modelId="{80EEA1DB-20CB-4697-BD91-F6C275180F7A}" type="sibTrans" cxnId="{020DC5E1-936D-422F-A16E-9BC8F0304386}">
      <dgm:prSet/>
      <dgm:spPr/>
      <dgm:t>
        <a:bodyPr/>
        <a:lstStyle/>
        <a:p>
          <a:endParaRPr lang="en-IN"/>
        </a:p>
      </dgm:t>
    </dgm:pt>
    <dgm:pt modelId="{C41642A2-E78C-46B9-8430-77DAB9F28DD9}">
      <dgm:prSet phldrT="[Text]" phldr="1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F1DBAADC-C628-4E35-8E92-B16F5B370153}" type="parTrans" cxnId="{F8FA1507-FC75-4E56-ADF5-F5B60927AF8D}">
      <dgm:prSet/>
      <dgm:spPr/>
      <dgm:t>
        <a:bodyPr/>
        <a:lstStyle/>
        <a:p>
          <a:endParaRPr lang="en-IN"/>
        </a:p>
      </dgm:t>
    </dgm:pt>
    <dgm:pt modelId="{89AD1896-9EB5-49AF-A2BF-5AB43AE5152D}" type="sibTrans" cxnId="{F8FA1507-FC75-4E56-ADF5-F5B60927AF8D}">
      <dgm:prSet/>
      <dgm:spPr/>
      <dgm:t>
        <a:bodyPr/>
        <a:lstStyle/>
        <a:p>
          <a:endParaRPr lang="en-IN"/>
        </a:p>
      </dgm:t>
    </dgm:pt>
    <dgm:pt modelId="{BA8C623D-09C6-4975-B15B-E38BDD6A3C74}">
      <dgm:prSet phldrT="[Text]" phldr="1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F8DAFB0B-3370-4598-B867-08A63AF9DCF1}" type="parTrans" cxnId="{F9091E28-3A42-4E48-A86F-85B7590997F6}">
      <dgm:prSet/>
      <dgm:spPr/>
      <dgm:t>
        <a:bodyPr/>
        <a:lstStyle/>
        <a:p>
          <a:endParaRPr lang="en-IN"/>
        </a:p>
      </dgm:t>
    </dgm:pt>
    <dgm:pt modelId="{37B41A21-41AB-4E07-8053-E5904CD309ED}" type="sibTrans" cxnId="{F9091E28-3A42-4E48-A86F-85B7590997F6}">
      <dgm:prSet/>
      <dgm:spPr/>
      <dgm:t>
        <a:bodyPr/>
        <a:lstStyle/>
        <a:p>
          <a:endParaRPr lang="en-IN"/>
        </a:p>
      </dgm:t>
    </dgm:pt>
    <dgm:pt modelId="{16916632-5E07-4169-B905-09EE1F5C0228}">
      <dgm:prSet phldrT="[Text]" phldr="1"/>
      <dgm:spPr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15B820D1-F9DB-4A8C-B196-FA54173B2084}" type="sibTrans" cxnId="{EBC819FB-F3DE-4DC6-8D07-231E769D2590}">
      <dgm:prSet/>
      <dgm:spPr/>
      <dgm:t>
        <a:bodyPr/>
        <a:lstStyle/>
        <a:p>
          <a:endParaRPr lang="en-IN"/>
        </a:p>
      </dgm:t>
    </dgm:pt>
    <dgm:pt modelId="{E62AD2A7-5CDF-4021-8BC6-38436B5C06F0}" type="parTrans" cxnId="{EBC819FB-F3DE-4DC6-8D07-231E769D2590}">
      <dgm:prSet/>
      <dgm:spPr/>
      <dgm:t>
        <a:bodyPr/>
        <a:lstStyle/>
        <a:p>
          <a:endParaRPr lang="en-IN"/>
        </a:p>
      </dgm:t>
    </dgm:pt>
    <dgm:pt modelId="{00798656-530A-4729-AD1B-22718AAA686F}" type="pres">
      <dgm:prSet presAssocID="{1A19A084-729C-4552-913E-F90FEC681C7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41A7F02F-E125-4FD3-84FD-D37089C2FEAC}" type="pres">
      <dgm:prSet presAssocID="{1A19A084-729C-4552-913E-F90FEC681C7D}" presName="cycle" presStyleCnt="0"/>
      <dgm:spPr/>
    </dgm:pt>
    <dgm:pt modelId="{ABE5CB41-A0D1-437C-B631-D3223DBB2853}" type="pres">
      <dgm:prSet presAssocID="{1A19A084-729C-4552-913E-F90FEC681C7D}" presName="centerShape" presStyleCnt="0"/>
      <dgm:spPr/>
    </dgm:pt>
    <dgm:pt modelId="{B0CFB183-5445-4509-AE07-C3C855D56AD8}" type="pres">
      <dgm:prSet presAssocID="{1A19A084-729C-4552-913E-F90FEC681C7D}" presName="connSite" presStyleLbl="node1" presStyleIdx="0" presStyleCnt="7"/>
      <dgm:spPr/>
    </dgm:pt>
    <dgm:pt modelId="{7F97738E-91C8-4917-BB4D-08A9AC0F76D5}" type="pres">
      <dgm:prSet presAssocID="{1A19A084-729C-4552-913E-F90FEC681C7D}" presName="visible" presStyleLbl="node1" presStyleIdx="0" presStyleCnt="7" custLinFactNeighborX="-6806" custLinFactNeighborY="-6178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C5E672A-8A34-4D19-AC0F-B1284763145D}" type="pres">
      <dgm:prSet presAssocID="{8C80A599-D56C-43DF-85D0-FDAEBF51FC81}" presName="Name25" presStyleLbl="parChTrans1D1" presStyleIdx="0" presStyleCnt="6"/>
      <dgm:spPr/>
    </dgm:pt>
    <dgm:pt modelId="{85455C6A-A350-4707-882C-EAB5887A92CF}" type="pres">
      <dgm:prSet presAssocID="{59AAAC3B-2177-4D1D-82F9-E66AF51368DC}" presName="node" presStyleCnt="0"/>
      <dgm:spPr/>
    </dgm:pt>
    <dgm:pt modelId="{121F7A2E-7133-4DC7-BDDC-E812D03AD324}" type="pres">
      <dgm:prSet presAssocID="{59AAAC3B-2177-4D1D-82F9-E66AF51368DC}" presName="parentNode" presStyleLbl="node1" presStyleIdx="1" presStyleCnt="7" custScaleX="136678" custScaleY="108858">
        <dgm:presLayoutVars>
          <dgm:chMax val="1"/>
          <dgm:bulletEnabled val="1"/>
        </dgm:presLayoutVars>
      </dgm:prSet>
      <dgm:spPr/>
    </dgm:pt>
    <dgm:pt modelId="{43566520-1BC3-412F-B471-E5F89BA0C277}" type="pres">
      <dgm:prSet presAssocID="{59AAAC3B-2177-4D1D-82F9-E66AF51368DC}" presName="childNode" presStyleLbl="revTx" presStyleIdx="0" presStyleCnt="0">
        <dgm:presLayoutVars>
          <dgm:bulletEnabled val="1"/>
        </dgm:presLayoutVars>
      </dgm:prSet>
      <dgm:spPr/>
    </dgm:pt>
    <dgm:pt modelId="{6EFDF5F4-4709-48BD-A19F-509E87D613C0}" type="pres">
      <dgm:prSet presAssocID="{CC68195D-18D4-4A06-B637-2C2FAD8B3E22}" presName="Name25" presStyleLbl="parChTrans1D1" presStyleIdx="1" presStyleCnt="6"/>
      <dgm:spPr/>
    </dgm:pt>
    <dgm:pt modelId="{DE44F018-5CD0-452C-B7E5-F3922812F3C0}" type="pres">
      <dgm:prSet presAssocID="{E9206FD7-2070-4A22-9462-45ECDC1D752A}" presName="node" presStyleCnt="0"/>
      <dgm:spPr/>
    </dgm:pt>
    <dgm:pt modelId="{CCF4821C-C6CE-4D6D-8223-62AC3D8E89F3}" type="pres">
      <dgm:prSet presAssocID="{E9206FD7-2070-4A22-9462-45ECDC1D752A}" presName="parentNode" presStyleLbl="node1" presStyleIdx="2" presStyleCnt="7" custScaleX="128464" custScaleY="99405">
        <dgm:presLayoutVars>
          <dgm:chMax val="1"/>
          <dgm:bulletEnabled val="1"/>
        </dgm:presLayoutVars>
      </dgm:prSet>
      <dgm:spPr/>
    </dgm:pt>
    <dgm:pt modelId="{59476998-6AB4-4DB9-B69B-4F3F46705D00}" type="pres">
      <dgm:prSet presAssocID="{E9206FD7-2070-4A22-9462-45ECDC1D752A}" presName="childNode" presStyleLbl="revTx" presStyleIdx="0" presStyleCnt="0">
        <dgm:presLayoutVars>
          <dgm:bulletEnabled val="1"/>
        </dgm:presLayoutVars>
      </dgm:prSet>
      <dgm:spPr/>
    </dgm:pt>
    <dgm:pt modelId="{3A8EAADE-E547-4212-8563-B33D910DF504}" type="pres">
      <dgm:prSet presAssocID="{E6AF0325-9A79-4611-92E1-FA93C2748DDF}" presName="Name25" presStyleLbl="parChTrans1D1" presStyleIdx="2" presStyleCnt="6"/>
      <dgm:spPr/>
    </dgm:pt>
    <dgm:pt modelId="{93986A4C-E94F-4D75-845E-A666FF9553E3}" type="pres">
      <dgm:prSet presAssocID="{89B55185-8561-48B6-B991-028B800A847E}" presName="node" presStyleCnt="0"/>
      <dgm:spPr/>
    </dgm:pt>
    <dgm:pt modelId="{98FEB400-BDC5-433C-A624-0539B4D828EB}" type="pres">
      <dgm:prSet presAssocID="{89B55185-8561-48B6-B991-028B800A847E}" presName="parentNode" presStyleLbl="node1" presStyleIdx="3" presStyleCnt="7" custScaleX="123214" custScaleY="100653">
        <dgm:presLayoutVars>
          <dgm:chMax val="1"/>
          <dgm:bulletEnabled val="1"/>
        </dgm:presLayoutVars>
      </dgm:prSet>
      <dgm:spPr/>
    </dgm:pt>
    <dgm:pt modelId="{BCF70E9E-0169-46A7-842A-7DD16FC60A1C}" type="pres">
      <dgm:prSet presAssocID="{89B55185-8561-48B6-B991-028B800A847E}" presName="childNode" presStyleLbl="revTx" presStyleIdx="0" presStyleCnt="0">
        <dgm:presLayoutVars>
          <dgm:bulletEnabled val="1"/>
        </dgm:presLayoutVars>
      </dgm:prSet>
      <dgm:spPr/>
    </dgm:pt>
    <dgm:pt modelId="{FA7C32A5-9B04-4758-AE95-9587FFD135D1}" type="pres">
      <dgm:prSet presAssocID="{F1DBAADC-C628-4E35-8E92-B16F5B370153}" presName="Name25" presStyleLbl="parChTrans1D1" presStyleIdx="3" presStyleCnt="6"/>
      <dgm:spPr/>
    </dgm:pt>
    <dgm:pt modelId="{17ADA1ED-256D-46D2-9B2D-74699E50B4A2}" type="pres">
      <dgm:prSet presAssocID="{C41642A2-E78C-46B9-8430-77DAB9F28DD9}" presName="node" presStyleCnt="0"/>
      <dgm:spPr/>
    </dgm:pt>
    <dgm:pt modelId="{2D8DEC41-3F39-4731-BAD4-44B28F3E2F61}" type="pres">
      <dgm:prSet presAssocID="{C41642A2-E78C-46B9-8430-77DAB9F28DD9}" presName="parentNode" presStyleLbl="node1" presStyleIdx="4" presStyleCnt="7">
        <dgm:presLayoutVars>
          <dgm:chMax val="1"/>
          <dgm:bulletEnabled val="1"/>
        </dgm:presLayoutVars>
      </dgm:prSet>
      <dgm:spPr/>
    </dgm:pt>
    <dgm:pt modelId="{33B4A605-AE3C-43C7-A8EE-5EAB9AE91710}" type="pres">
      <dgm:prSet presAssocID="{C41642A2-E78C-46B9-8430-77DAB9F28DD9}" presName="childNode" presStyleLbl="revTx" presStyleIdx="0" presStyleCnt="0">
        <dgm:presLayoutVars>
          <dgm:bulletEnabled val="1"/>
        </dgm:presLayoutVars>
      </dgm:prSet>
      <dgm:spPr/>
    </dgm:pt>
    <dgm:pt modelId="{9CBC4A38-BC9E-449F-84EC-AE9CA3C50928}" type="pres">
      <dgm:prSet presAssocID="{E62AD2A7-5CDF-4021-8BC6-38436B5C06F0}" presName="Name25" presStyleLbl="parChTrans1D1" presStyleIdx="4" presStyleCnt="6"/>
      <dgm:spPr/>
    </dgm:pt>
    <dgm:pt modelId="{56A4F7A2-36D1-4FF0-8B7F-74A11E5A5414}" type="pres">
      <dgm:prSet presAssocID="{16916632-5E07-4169-B905-09EE1F5C0228}" presName="node" presStyleCnt="0"/>
      <dgm:spPr/>
    </dgm:pt>
    <dgm:pt modelId="{37F5E56B-15FF-4EE8-8310-79ED504092BB}" type="pres">
      <dgm:prSet presAssocID="{16916632-5E07-4169-B905-09EE1F5C0228}" presName="parentNode" presStyleLbl="node1" presStyleIdx="5" presStyleCnt="7" custAng="6068583">
        <dgm:presLayoutVars>
          <dgm:chMax val="1"/>
          <dgm:bulletEnabled val="1"/>
        </dgm:presLayoutVars>
      </dgm:prSet>
      <dgm:spPr/>
    </dgm:pt>
    <dgm:pt modelId="{8A1E62CA-A140-4968-8D7B-C006205C03D0}" type="pres">
      <dgm:prSet presAssocID="{16916632-5E07-4169-B905-09EE1F5C0228}" presName="childNode" presStyleLbl="revTx" presStyleIdx="0" presStyleCnt="0">
        <dgm:presLayoutVars>
          <dgm:bulletEnabled val="1"/>
        </dgm:presLayoutVars>
      </dgm:prSet>
      <dgm:spPr/>
    </dgm:pt>
    <dgm:pt modelId="{853AC846-6C6E-4EDB-8E2B-F08435F56035}" type="pres">
      <dgm:prSet presAssocID="{F8DAFB0B-3370-4598-B867-08A63AF9DCF1}" presName="Name25" presStyleLbl="parChTrans1D1" presStyleIdx="5" presStyleCnt="6"/>
      <dgm:spPr/>
    </dgm:pt>
    <dgm:pt modelId="{AF64B91A-54F7-4B74-8E58-FE978C1E8A77}" type="pres">
      <dgm:prSet presAssocID="{BA8C623D-09C6-4975-B15B-E38BDD6A3C74}" presName="node" presStyleCnt="0"/>
      <dgm:spPr/>
    </dgm:pt>
    <dgm:pt modelId="{B6B30561-B0F9-4698-ACAF-AD6A3B1C5078}" type="pres">
      <dgm:prSet presAssocID="{BA8C623D-09C6-4975-B15B-E38BDD6A3C74}" presName="parentNode" presStyleLbl="node1" presStyleIdx="6" presStyleCnt="7">
        <dgm:presLayoutVars>
          <dgm:chMax val="1"/>
          <dgm:bulletEnabled val="1"/>
        </dgm:presLayoutVars>
      </dgm:prSet>
      <dgm:spPr/>
    </dgm:pt>
    <dgm:pt modelId="{730E8AA2-395B-4AF7-BA7F-2552C9355579}" type="pres">
      <dgm:prSet presAssocID="{BA8C623D-09C6-4975-B15B-E38BDD6A3C7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F8FA1507-FC75-4E56-ADF5-F5B60927AF8D}" srcId="{1A19A084-729C-4552-913E-F90FEC681C7D}" destId="{C41642A2-E78C-46B9-8430-77DAB9F28DD9}" srcOrd="3" destOrd="0" parTransId="{F1DBAADC-C628-4E35-8E92-B16F5B370153}" sibTransId="{89AD1896-9EB5-49AF-A2BF-5AB43AE5152D}"/>
    <dgm:cxn modelId="{D0908307-26C3-4464-86AF-E9A6B9A6F38F}" type="presOf" srcId="{E9206FD7-2070-4A22-9462-45ECDC1D752A}" destId="{CCF4821C-C6CE-4D6D-8223-62AC3D8E89F3}" srcOrd="0" destOrd="0" presId="urn:microsoft.com/office/officeart/2005/8/layout/radial2"/>
    <dgm:cxn modelId="{66E4A616-4A24-46B7-95FC-AE2AD38A5FD6}" type="presOf" srcId="{89B55185-8561-48B6-B991-028B800A847E}" destId="{98FEB400-BDC5-433C-A624-0539B4D828EB}" srcOrd="0" destOrd="0" presId="urn:microsoft.com/office/officeart/2005/8/layout/radial2"/>
    <dgm:cxn modelId="{DF1A8F25-3956-4CC7-BE20-68D3A74DBC1B}" type="presOf" srcId="{8C80A599-D56C-43DF-85D0-FDAEBF51FC81}" destId="{7C5E672A-8A34-4D19-AC0F-B1284763145D}" srcOrd="0" destOrd="0" presId="urn:microsoft.com/office/officeart/2005/8/layout/radial2"/>
    <dgm:cxn modelId="{F9091E28-3A42-4E48-A86F-85B7590997F6}" srcId="{1A19A084-729C-4552-913E-F90FEC681C7D}" destId="{BA8C623D-09C6-4975-B15B-E38BDD6A3C74}" srcOrd="5" destOrd="0" parTransId="{F8DAFB0B-3370-4598-B867-08A63AF9DCF1}" sibTransId="{37B41A21-41AB-4E07-8053-E5904CD309ED}"/>
    <dgm:cxn modelId="{A8CDA63F-5A48-4B21-8003-D580CAFE7B84}" type="presOf" srcId="{16916632-5E07-4169-B905-09EE1F5C0228}" destId="{37F5E56B-15FF-4EE8-8310-79ED504092BB}" srcOrd="0" destOrd="0" presId="urn:microsoft.com/office/officeart/2005/8/layout/radial2"/>
    <dgm:cxn modelId="{AB0BD340-8E5A-46B9-8B14-EF523C2643AB}" type="presOf" srcId="{F1DBAADC-C628-4E35-8E92-B16F5B370153}" destId="{FA7C32A5-9B04-4758-AE95-9587FFD135D1}" srcOrd="0" destOrd="0" presId="urn:microsoft.com/office/officeart/2005/8/layout/radial2"/>
    <dgm:cxn modelId="{5E0A175D-C79B-4990-922F-258C59507572}" type="presOf" srcId="{59AAAC3B-2177-4D1D-82F9-E66AF51368DC}" destId="{121F7A2E-7133-4DC7-BDDC-E812D03AD324}" srcOrd="0" destOrd="0" presId="urn:microsoft.com/office/officeart/2005/8/layout/radial2"/>
    <dgm:cxn modelId="{FFFED55D-D9BF-4F36-96EF-780FC47DA79F}" type="presOf" srcId="{CC68195D-18D4-4A06-B637-2C2FAD8B3E22}" destId="{6EFDF5F4-4709-48BD-A19F-509E87D613C0}" srcOrd="0" destOrd="0" presId="urn:microsoft.com/office/officeart/2005/8/layout/radial2"/>
    <dgm:cxn modelId="{7AC8FF68-3147-4DA4-AB05-7DC6BC001FEB}" type="presOf" srcId="{F8DAFB0B-3370-4598-B867-08A63AF9DCF1}" destId="{853AC846-6C6E-4EDB-8E2B-F08435F56035}" srcOrd="0" destOrd="0" presId="urn:microsoft.com/office/officeart/2005/8/layout/radial2"/>
    <dgm:cxn modelId="{1EF42D6D-BBA2-46D7-A739-1162A2EAFBFD}" type="presOf" srcId="{1A19A084-729C-4552-913E-F90FEC681C7D}" destId="{00798656-530A-4729-AD1B-22718AAA686F}" srcOrd="0" destOrd="0" presId="urn:microsoft.com/office/officeart/2005/8/layout/radial2"/>
    <dgm:cxn modelId="{1FC15C73-E4E1-419F-913D-29980087532F}" srcId="{1A19A084-729C-4552-913E-F90FEC681C7D}" destId="{E9206FD7-2070-4A22-9462-45ECDC1D752A}" srcOrd="1" destOrd="0" parTransId="{CC68195D-18D4-4A06-B637-2C2FAD8B3E22}" sibTransId="{21190303-4CD2-433B-AB9D-81AA28F5828D}"/>
    <dgm:cxn modelId="{95904F56-D81E-4B4F-B774-908325A3DC82}" type="presOf" srcId="{E62AD2A7-5CDF-4021-8BC6-38436B5C06F0}" destId="{9CBC4A38-BC9E-449F-84EC-AE9CA3C50928}" srcOrd="0" destOrd="0" presId="urn:microsoft.com/office/officeart/2005/8/layout/radial2"/>
    <dgm:cxn modelId="{C809ED8A-53F9-4C20-AEF6-BFCE79D6430C}" type="presOf" srcId="{BA8C623D-09C6-4975-B15B-E38BDD6A3C74}" destId="{B6B30561-B0F9-4698-ACAF-AD6A3B1C5078}" srcOrd="0" destOrd="0" presId="urn:microsoft.com/office/officeart/2005/8/layout/radial2"/>
    <dgm:cxn modelId="{42BD1F8C-6DAA-441A-B277-63FE55F80718}" type="presOf" srcId="{E6AF0325-9A79-4611-92E1-FA93C2748DDF}" destId="{3A8EAADE-E547-4212-8563-B33D910DF504}" srcOrd="0" destOrd="0" presId="urn:microsoft.com/office/officeart/2005/8/layout/radial2"/>
    <dgm:cxn modelId="{0D6A0F99-5125-4CDC-B32E-54A529FD40C7}" type="presOf" srcId="{C41642A2-E78C-46B9-8430-77DAB9F28DD9}" destId="{2D8DEC41-3F39-4731-BAD4-44B28F3E2F61}" srcOrd="0" destOrd="0" presId="urn:microsoft.com/office/officeart/2005/8/layout/radial2"/>
    <dgm:cxn modelId="{020DC5E1-936D-422F-A16E-9BC8F0304386}" srcId="{1A19A084-729C-4552-913E-F90FEC681C7D}" destId="{89B55185-8561-48B6-B991-028B800A847E}" srcOrd="2" destOrd="0" parTransId="{E6AF0325-9A79-4611-92E1-FA93C2748DDF}" sibTransId="{80EEA1DB-20CB-4697-BD91-F6C275180F7A}"/>
    <dgm:cxn modelId="{F0E71BF9-7E7A-4C3A-969E-7B5434B8A5F7}" srcId="{1A19A084-729C-4552-913E-F90FEC681C7D}" destId="{59AAAC3B-2177-4D1D-82F9-E66AF51368DC}" srcOrd="0" destOrd="0" parTransId="{8C80A599-D56C-43DF-85D0-FDAEBF51FC81}" sibTransId="{B64D615B-2C7A-459C-BE12-B14622115037}"/>
    <dgm:cxn modelId="{EBC819FB-F3DE-4DC6-8D07-231E769D2590}" srcId="{1A19A084-729C-4552-913E-F90FEC681C7D}" destId="{16916632-5E07-4169-B905-09EE1F5C0228}" srcOrd="4" destOrd="0" parTransId="{E62AD2A7-5CDF-4021-8BC6-38436B5C06F0}" sibTransId="{15B820D1-F9DB-4A8C-B196-FA54173B2084}"/>
    <dgm:cxn modelId="{D262B9F8-623C-43D4-8E58-5E9493BEE1DB}" type="presParOf" srcId="{00798656-530A-4729-AD1B-22718AAA686F}" destId="{41A7F02F-E125-4FD3-84FD-D37089C2FEAC}" srcOrd="0" destOrd="0" presId="urn:microsoft.com/office/officeart/2005/8/layout/radial2"/>
    <dgm:cxn modelId="{CD142ADC-8A51-40AC-89D0-1B9B09929BB6}" type="presParOf" srcId="{41A7F02F-E125-4FD3-84FD-D37089C2FEAC}" destId="{ABE5CB41-A0D1-437C-B631-D3223DBB2853}" srcOrd="0" destOrd="0" presId="urn:microsoft.com/office/officeart/2005/8/layout/radial2"/>
    <dgm:cxn modelId="{9F139C2E-1BDB-4FC4-8066-176D35E1F50E}" type="presParOf" srcId="{ABE5CB41-A0D1-437C-B631-D3223DBB2853}" destId="{B0CFB183-5445-4509-AE07-C3C855D56AD8}" srcOrd="0" destOrd="0" presId="urn:microsoft.com/office/officeart/2005/8/layout/radial2"/>
    <dgm:cxn modelId="{FC2C64B6-9595-4E2B-B0FE-AF22DECB8CE8}" type="presParOf" srcId="{ABE5CB41-A0D1-437C-B631-D3223DBB2853}" destId="{7F97738E-91C8-4917-BB4D-08A9AC0F76D5}" srcOrd="1" destOrd="0" presId="urn:microsoft.com/office/officeart/2005/8/layout/radial2"/>
    <dgm:cxn modelId="{14BCD591-0E6C-4538-8890-9296033C1F08}" type="presParOf" srcId="{41A7F02F-E125-4FD3-84FD-D37089C2FEAC}" destId="{7C5E672A-8A34-4D19-AC0F-B1284763145D}" srcOrd="1" destOrd="0" presId="urn:microsoft.com/office/officeart/2005/8/layout/radial2"/>
    <dgm:cxn modelId="{55890A1C-A93D-41C8-BE33-C5DC49514A4B}" type="presParOf" srcId="{41A7F02F-E125-4FD3-84FD-D37089C2FEAC}" destId="{85455C6A-A350-4707-882C-EAB5887A92CF}" srcOrd="2" destOrd="0" presId="urn:microsoft.com/office/officeart/2005/8/layout/radial2"/>
    <dgm:cxn modelId="{CEB06F15-1770-466E-BE84-58061896AD14}" type="presParOf" srcId="{85455C6A-A350-4707-882C-EAB5887A92CF}" destId="{121F7A2E-7133-4DC7-BDDC-E812D03AD324}" srcOrd="0" destOrd="0" presId="urn:microsoft.com/office/officeart/2005/8/layout/radial2"/>
    <dgm:cxn modelId="{087ABE51-40A0-4BA6-BDD0-746F71C2EFEA}" type="presParOf" srcId="{85455C6A-A350-4707-882C-EAB5887A92CF}" destId="{43566520-1BC3-412F-B471-E5F89BA0C277}" srcOrd="1" destOrd="0" presId="urn:microsoft.com/office/officeart/2005/8/layout/radial2"/>
    <dgm:cxn modelId="{C32930DA-F595-4856-A78C-DBC8D58649B8}" type="presParOf" srcId="{41A7F02F-E125-4FD3-84FD-D37089C2FEAC}" destId="{6EFDF5F4-4709-48BD-A19F-509E87D613C0}" srcOrd="3" destOrd="0" presId="urn:microsoft.com/office/officeart/2005/8/layout/radial2"/>
    <dgm:cxn modelId="{C95F5563-1647-4D04-958F-2A8D24738944}" type="presParOf" srcId="{41A7F02F-E125-4FD3-84FD-D37089C2FEAC}" destId="{DE44F018-5CD0-452C-B7E5-F3922812F3C0}" srcOrd="4" destOrd="0" presId="urn:microsoft.com/office/officeart/2005/8/layout/radial2"/>
    <dgm:cxn modelId="{0A6E3122-0698-499C-B444-12042F01A165}" type="presParOf" srcId="{DE44F018-5CD0-452C-B7E5-F3922812F3C0}" destId="{CCF4821C-C6CE-4D6D-8223-62AC3D8E89F3}" srcOrd="0" destOrd="0" presId="urn:microsoft.com/office/officeart/2005/8/layout/radial2"/>
    <dgm:cxn modelId="{B62AD5D5-00D3-4FFB-9FBA-5450D1CFAA70}" type="presParOf" srcId="{DE44F018-5CD0-452C-B7E5-F3922812F3C0}" destId="{59476998-6AB4-4DB9-B69B-4F3F46705D00}" srcOrd="1" destOrd="0" presId="urn:microsoft.com/office/officeart/2005/8/layout/radial2"/>
    <dgm:cxn modelId="{5F4C08C6-B5B2-40B4-AF38-95A077F64C64}" type="presParOf" srcId="{41A7F02F-E125-4FD3-84FD-D37089C2FEAC}" destId="{3A8EAADE-E547-4212-8563-B33D910DF504}" srcOrd="5" destOrd="0" presId="urn:microsoft.com/office/officeart/2005/8/layout/radial2"/>
    <dgm:cxn modelId="{D46BE063-501F-4004-A872-5617E40BA2A3}" type="presParOf" srcId="{41A7F02F-E125-4FD3-84FD-D37089C2FEAC}" destId="{93986A4C-E94F-4D75-845E-A666FF9553E3}" srcOrd="6" destOrd="0" presId="urn:microsoft.com/office/officeart/2005/8/layout/radial2"/>
    <dgm:cxn modelId="{8602748F-D67E-4877-9584-5B377799BF40}" type="presParOf" srcId="{93986A4C-E94F-4D75-845E-A666FF9553E3}" destId="{98FEB400-BDC5-433C-A624-0539B4D828EB}" srcOrd="0" destOrd="0" presId="urn:microsoft.com/office/officeart/2005/8/layout/radial2"/>
    <dgm:cxn modelId="{A3D75534-4EFE-4502-9070-9CFE8D2D7D48}" type="presParOf" srcId="{93986A4C-E94F-4D75-845E-A666FF9553E3}" destId="{BCF70E9E-0169-46A7-842A-7DD16FC60A1C}" srcOrd="1" destOrd="0" presId="urn:microsoft.com/office/officeart/2005/8/layout/radial2"/>
    <dgm:cxn modelId="{A7B333AA-D7CF-46FA-B321-2DCC641392BF}" type="presParOf" srcId="{41A7F02F-E125-4FD3-84FD-D37089C2FEAC}" destId="{FA7C32A5-9B04-4758-AE95-9587FFD135D1}" srcOrd="7" destOrd="0" presId="urn:microsoft.com/office/officeart/2005/8/layout/radial2"/>
    <dgm:cxn modelId="{3595F762-7203-4EEB-9D9F-85BD64801A99}" type="presParOf" srcId="{41A7F02F-E125-4FD3-84FD-D37089C2FEAC}" destId="{17ADA1ED-256D-46D2-9B2D-74699E50B4A2}" srcOrd="8" destOrd="0" presId="urn:microsoft.com/office/officeart/2005/8/layout/radial2"/>
    <dgm:cxn modelId="{256DBFA4-5414-4324-8A1E-94419A465D4B}" type="presParOf" srcId="{17ADA1ED-256D-46D2-9B2D-74699E50B4A2}" destId="{2D8DEC41-3F39-4731-BAD4-44B28F3E2F61}" srcOrd="0" destOrd="0" presId="urn:microsoft.com/office/officeart/2005/8/layout/radial2"/>
    <dgm:cxn modelId="{EE0A3A61-361C-454E-8D23-FD7D6F1122AB}" type="presParOf" srcId="{17ADA1ED-256D-46D2-9B2D-74699E50B4A2}" destId="{33B4A605-AE3C-43C7-A8EE-5EAB9AE91710}" srcOrd="1" destOrd="0" presId="urn:microsoft.com/office/officeart/2005/8/layout/radial2"/>
    <dgm:cxn modelId="{206AA31A-7AD6-4974-95F7-38F3BCDC1C7B}" type="presParOf" srcId="{41A7F02F-E125-4FD3-84FD-D37089C2FEAC}" destId="{9CBC4A38-BC9E-449F-84EC-AE9CA3C50928}" srcOrd="9" destOrd="0" presId="urn:microsoft.com/office/officeart/2005/8/layout/radial2"/>
    <dgm:cxn modelId="{CF3B65E1-1FA0-409C-B635-19B63E4F5329}" type="presParOf" srcId="{41A7F02F-E125-4FD3-84FD-D37089C2FEAC}" destId="{56A4F7A2-36D1-4FF0-8B7F-74A11E5A5414}" srcOrd="10" destOrd="0" presId="urn:microsoft.com/office/officeart/2005/8/layout/radial2"/>
    <dgm:cxn modelId="{6AEC4A97-0A0E-4031-9998-E5D563EBF4EF}" type="presParOf" srcId="{56A4F7A2-36D1-4FF0-8B7F-74A11E5A5414}" destId="{37F5E56B-15FF-4EE8-8310-79ED504092BB}" srcOrd="0" destOrd="0" presId="urn:microsoft.com/office/officeart/2005/8/layout/radial2"/>
    <dgm:cxn modelId="{FD5DCD96-DAB0-4610-9AB4-38E33EFF6D01}" type="presParOf" srcId="{56A4F7A2-36D1-4FF0-8B7F-74A11E5A5414}" destId="{8A1E62CA-A140-4968-8D7B-C006205C03D0}" srcOrd="1" destOrd="0" presId="urn:microsoft.com/office/officeart/2005/8/layout/radial2"/>
    <dgm:cxn modelId="{7D44D47B-1985-4E02-B6B5-DBE8072AD93F}" type="presParOf" srcId="{41A7F02F-E125-4FD3-84FD-D37089C2FEAC}" destId="{853AC846-6C6E-4EDB-8E2B-F08435F56035}" srcOrd="11" destOrd="0" presId="urn:microsoft.com/office/officeart/2005/8/layout/radial2"/>
    <dgm:cxn modelId="{61F18962-46F6-482C-9964-BEBDFCBD3828}" type="presParOf" srcId="{41A7F02F-E125-4FD3-84FD-D37089C2FEAC}" destId="{AF64B91A-54F7-4B74-8E58-FE978C1E8A77}" srcOrd="12" destOrd="0" presId="urn:microsoft.com/office/officeart/2005/8/layout/radial2"/>
    <dgm:cxn modelId="{492F75AA-D4FB-4CA4-9B54-89E1F89E062D}" type="presParOf" srcId="{AF64B91A-54F7-4B74-8E58-FE978C1E8A77}" destId="{B6B30561-B0F9-4698-ACAF-AD6A3B1C5078}" srcOrd="0" destOrd="0" presId="urn:microsoft.com/office/officeart/2005/8/layout/radial2"/>
    <dgm:cxn modelId="{12053330-3612-432A-A1BD-805AB5154232}" type="presParOf" srcId="{AF64B91A-54F7-4B74-8E58-FE978C1E8A77}" destId="{730E8AA2-395B-4AF7-BA7F-2552C935557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6FF430-6C69-4750-A5A2-DC59F69C689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A15638-0C97-4F9B-9E3C-ADFB81517308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E4CA38E6-EE0D-4BEC-A3DE-FB290485E294}" type="parTrans" cxnId="{BE38D005-031A-46EA-891D-AD3361B561C0}">
      <dgm:prSet/>
      <dgm:spPr/>
      <dgm:t>
        <a:bodyPr/>
        <a:lstStyle/>
        <a:p>
          <a:endParaRPr lang="en-IN"/>
        </a:p>
      </dgm:t>
    </dgm:pt>
    <dgm:pt modelId="{C0FAB654-4024-4347-BB07-147A00DA56AA}" type="sibTrans" cxnId="{BE38D005-031A-46EA-891D-AD3361B561C0}">
      <dgm:prSet/>
      <dgm:spPr/>
      <dgm:t>
        <a:bodyPr/>
        <a:lstStyle/>
        <a:p>
          <a:endParaRPr lang="en-IN"/>
        </a:p>
      </dgm:t>
    </dgm:pt>
    <dgm:pt modelId="{F40B43B8-08DF-4394-967A-C545D62596EF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32A8D0D0-E7C8-4EFB-A1BE-CD01AAB7507E}" type="parTrans" cxnId="{E14522FD-3B89-4B5F-B7FF-41AFD94BCBB7}">
      <dgm:prSet/>
      <dgm:spPr/>
      <dgm:t>
        <a:bodyPr/>
        <a:lstStyle/>
        <a:p>
          <a:endParaRPr lang="en-IN"/>
        </a:p>
      </dgm:t>
    </dgm:pt>
    <dgm:pt modelId="{A70AC382-E6FF-44FA-968C-6E24BBE82566}" type="sibTrans" cxnId="{E14522FD-3B89-4B5F-B7FF-41AFD94BCBB7}">
      <dgm:prSet/>
      <dgm:spPr/>
      <dgm:t>
        <a:bodyPr/>
        <a:lstStyle/>
        <a:p>
          <a:endParaRPr lang="en-IN"/>
        </a:p>
      </dgm:t>
    </dgm:pt>
    <dgm:pt modelId="{67245137-0AAF-4CDC-8A3C-708B58D18173}">
      <dgm:prSet phldrT="[Text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96C92790-C693-4E51-AE4A-388367BF0394}" type="parTrans" cxnId="{63A5A118-B86F-47AC-8CC4-A48795CD0CF5}">
      <dgm:prSet/>
      <dgm:spPr/>
      <dgm:t>
        <a:bodyPr/>
        <a:lstStyle/>
        <a:p>
          <a:endParaRPr lang="en-IN"/>
        </a:p>
      </dgm:t>
    </dgm:pt>
    <dgm:pt modelId="{2BC9BC11-2A2F-4E2D-BBB8-DA5C4FA1E2C2}" type="sibTrans" cxnId="{63A5A118-B86F-47AC-8CC4-A48795CD0CF5}">
      <dgm:prSet/>
      <dgm:spPr/>
      <dgm:t>
        <a:bodyPr/>
        <a:lstStyle/>
        <a:p>
          <a:endParaRPr lang="en-IN"/>
        </a:p>
      </dgm:t>
    </dgm:pt>
    <dgm:pt modelId="{B34C7FD0-490B-467E-8F94-36AC53E35204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F2E7A90F-90DF-4DBE-B21F-125BE6DBCAF9}" type="parTrans" cxnId="{364E9110-6AAB-4CB1-A649-D373ACE42995}">
      <dgm:prSet/>
      <dgm:spPr/>
      <dgm:t>
        <a:bodyPr/>
        <a:lstStyle/>
        <a:p>
          <a:endParaRPr lang="en-IN"/>
        </a:p>
      </dgm:t>
    </dgm:pt>
    <dgm:pt modelId="{ADC6E40F-5287-4E1B-B57A-D35B07DEA7D8}" type="sibTrans" cxnId="{364E9110-6AAB-4CB1-A649-D373ACE42995}">
      <dgm:prSet/>
      <dgm:spPr/>
      <dgm:t>
        <a:bodyPr/>
        <a:lstStyle/>
        <a:p>
          <a:endParaRPr lang="en-IN"/>
        </a:p>
      </dgm:t>
    </dgm:pt>
    <dgm:pt modelId="{BBC445AC-1108-42D0-8594-0EE65FC99B71}" type="pres">
      <dgm:prSet presAssocID="{E86FF430-6C69-4750-A5A2-DC59F69C689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8D2BA94-16C3-4B7A-B41C-E22DCC5701C4}" type="pres">
      <dgm:prSet presAssocID="{4FA15638-0C97-4F9B-9E3C-ADFB81517308}" presName="singleCycle" presStyleCnt="0"/>
      <dgm:spPr/>
    </dgm:pt>
    <dgm:pt modelId="{0C02616F-592D-4270-AE99-3DEC6ABC251B}" type="pres">
      <dgm:prSet presAssocID="{4FA15638-0C97-4F9B-9E3C-ADFB81517308}" presName="singleCenter" presStyleLbl="node1" presStyleIdx="0" presStyleCnt="4">
        <dgm:presLayoutVars>
          <dgm:chMax val="7"/>
          <dgm:chPref val="7"/>
        </dgm:presLayoutVars>
      </dgm:prSet>
      <dgm:spPr/>
    </dgm:pt>
    <dgm:pt modelId="{B1490B43-0C30-4009-BEF2-B6D09B2325E0}" type="pres">
      <dgm:prSet presAssocID="{32A8D0D0-E7C8-4EFB-A1BE-CD01AAB7507E}" presName="Name56" presStyleLbl="parChTrans1D2" presStyleIdx="0" presStyleCnt="3"/>
      <dgm:spPr/>
    </dgm:pt>
    <dgm:pt modelId="{1E67F7B1-55A9-41A5-847B-4F9C32B244F7}" type="pres">
      <dgm:prSet presAssocID="{F40B43B8-08DF-4394-967A-C545D62596EF}" presName="text0" presStyleLbl="node1" presStyleIdx="1" presStyleCnt="4" custRadScaleRad="100799" custRadScaleInc="-739">
        <dgm:presLayoutVars>
          <dgm:bulletEnabled val="1"/>
        </dgm:presLayoutVars>
      </dgm:prSet>
      <dgm:spPr/>
    </dgm:pt>
    <dgm:pt modelId="{12BF6585-813C-4A12-A4B6-E6620C099DF1}" type="pres">
      <dgm:prSet presAssocID="{96C92790-C693-4E51-AE4A-388367BF0394}" presName="Name56" presStyleLbl="parChTrans1D2" presStyleIdx="1" presStyleCnt="3"/>
      <dgm:spPr/>
    </dgm:pt>
    <dgm:pt modelId="{64B4D6FE-50A3-4D92-BE40-B90FD7301B3F}" type="pres">
      <dgm:prSet presAssocID="{67245137-0AAF-4CDC-8A3C-708B58D18173}" presName="text0" presStyleLbl="node1" presStyleIdx="2" presStyleCnt="4" custRadScaleRad="112610" custRadScaleInc="-7463">
        <dgm:presLayoutVars>
          <dgm:bulletEnabled val="1"/>
        </dgm:presLayoutVars>
      </dgm:prSet>
      <dgm:spPr/>
    </dgm:pt>
    <dgm:pt modelId="{31E1D3FC-834F-4C91-AAD2-CFD624307AA1}" type="pres">
      <dgm:prSet presAssocID="{F2E7A90F-90DF-4DBE-B21F-125BE6DBCAF9}" presName="Name56" presStyleLbl="parChTrans1D2" presStyleIdx="2" presStyleCnt="3"/>
      <dgm:spPr/>
    </dgm:pt>
    <dgm:pt modelId="{01968EE0-961E-4F8E-AE57-96EA4719A4FB}" type="pres">
      <dgm:prSet presAssocID="{B34C7FD0-490B-467E-8F94-36AC53E35204}" presName="text0" presStyleLbl="node1" presStyleIdx="3" presStyleCnt="4" custRadScaleRad="98899" custRadScaleInc="10146">
        <dgm:presLayoutVars>
          <dgm:bulletEnabled val="1"/>
        </dgm:presLayoutVars>
      </dgm:prSet>
      <dgm:spPr/>
    </dgm:pt>
  </dgm:ptLst>
  <dgm:cxnLst>
    <dgm:cxn modelId="{BE38D005-031A-46EA-891D-AD3361B561C0}" srcId="{E86FF430-6C69-4750-A5A2-DC59F69C6894}" destId="{4FA15638-0C97-4F9B-9E3C-ADFB81517308}" srcOrd="0" destOrd="0" parTransId="{E4CA38E6-EE0D-4BEC-A3DE-FB290485E294}" sibTransId="{C0FAB654-4024-4347-BB07-147A00DA56AA}"/>
    <dgm:cxn modelId="{364E9110-6AAB-4CB1-A649-D373ACE42995}" srcId="{4FA15638-0C97-4F9B-9E3C-ADFB81517308}" destId="{B34C7FD0-490B-467E-8F94-36AC53E35204}" srcOrd="2" destOrd="0" parTransId="{F2E7A90F-90DF-4DBE-B21F-125BE6DBCAF9}" sibTransId="{ADC6E40F-5287-4E1B-B57A-D35B07DEA7D8}"/>
    <dgm:cxn modelId="{63A5A118-B86F-47AC-8CC4-A48795CD0CF5}" srcId="{4FA15638-0C97-4F9B-9E3C-ADFB81517308}" destId="{67245137-0AAF-4CDC-8A3C-708B58D18173}" srcOrd="1" destOrd="0" parTransId="{96C92790-C693-4E51-AE4A-388367BF0394}" sibTransId="{2BC9BC11-2A2F-4E2D-BBB8-DA5C4FA1E2C2}"/>
    <dgm:cxn modelId="{22506238-1394-4722-A51F-DCFAD18B3E02}" type="presOf" srcId="{67245137-0AAF-4CDC-8A3C-708B58D18173}" destId="{64B4D6FE-50A3-4D92-BE40-B90FD7301B3F}" srcOrd="0" destOrd="0" presId="urn:microsoft.com/office/officeart/2008/layout/RadialCluster"/>
    <dgm:cxn modelId="{3ECFA24B-AE2F-4776-A62D-EF03B55DF67F}" type="presOf" srcId="{96C92790-C693-4E51-AE4A-388367BF0394}" destId="{12BF6585-813C-4A12-A4B6-E6620C099DF1}" srcOrd="0" destOrd="0" presId="urn:microsoft.com/office/officeart/2008/layout/RadialCluster"/>
    <dgm:cxn modelId="{D9E1139B-B61F-49C2-89F8-177A7C58B3CC}" type="presOf" srcId="{F40B43B8-08DF-4394-967A-C545D62596EF}" destId="{1E67F7B1-55A9-41A5-847B-4F9C32B244F7}" srcOrd="0" destOrd="0" presId="urn:microsoft.com/office/officeart/2008/layout/RadialCluster"/>
    <dgm:cxn modelId="{5F29E19D-1AA8-4F6B-929F-E98E6B322EE8}" type="presOf" srcId="{B34C7FD0-490B-467E-8F94-36AC53E35204}" destId="{01968EE0-961E-4F8E-AE57-96EA4719A4FB}" srcOrd="0" destOrd="0" presId="urn:microsoft.com/office/officeart/2008/layout/RadialCluster"/>
    <dgm:cxn modelId="{831677B6-F517-4C68-AE33-0A7D2EE4D74B}" type="presOf" srcId="{F2E7A90F-90DF-4DBE-B21F-125BE6DBCAF9}" destId="{31E1D3FC-834F-4C91-AAD2-CFD624307AA1}" srcOrd="0" destOrd="0" presId="urn:microsoft.com/office/officeart/2008/layout/RadialCluster"/>
    <dgm:cxn modelId="{358EEABB-8087-4FC7-8CCD-4C4345E77948}" type="presOf" srcId="{32A8D0D0-E7C8-4EFB-A1BE-CD01AAB7507E}" destId="{B1490B43-0C30-4009-BEF2-B6D09B2325E0}" srcOrd="0" destOrd="0" presId="urn:microsoft.com/office/officeart/2008/layout/RadialCluster"/>
    <dgm:cxn modelId="{FEB723C8-3642-4995-AA71-6181EC0B24E2}" type="presOf" srcId="{E86FF430-6C69-4750-A5A2-DC59F69C6894}" destId="{BBC445AC-1108-42D0-8594-0EE65FC99B71}" srcOrd="0" destOrd="0" presId="urn:microsoft.com/office/officeart/2008/layout/RadialCluster"/>
    <dgm:cxn modelId="{C78E70EF-9097-4DB0-8475-D0AA8019A8B3}" type="presOf" srcId="{4FA15638-0C97-4F9B-9E3C-ADFB81517308}" destId="{0C02616F-592D-4270-AE99-3DEC6ABC251B}" srcOrd="0" destOrd="0" presId="urn:microsoft.com/office/officeart/2008/layout/RadialCluster"/>
    <dgm:cxn modelId="{E14522FD-3B89-4B5F-B7FF-41AFD94BCBB7}" srcId="{4FA15638-0C97-4F9B-9E3C-ADFB81517308}" destId="{F40B43B8-08DF-4394-967A-C545D62596EF}" srcOrd="0" destOrd="0" parTransId="{32A8D0D0-E7C8-4EFB-A1BE-CD01AAB7507E}" sibTransId="{A70AC382-E6FF-44FA-968C-6E24BBE82566}"/>
    <dgm:cxn modelId="{B6A7E76F-1F59-4376-A403-35B3F4E74AE9}" type="presParOf" srcId="{BBC445AC-1108-42D0-8594-0EE65FC99B71}" destId="{68D2BA94-16C3-4B7A-B41C-E22DCC5701C4}" srcOrd="0" destOrd="0" presId="urn:microsoft.com/office/officeart/2008/layout/RadialCluster"/>
    <dgm:cxn modelId="{DCCBDD30-8DB0-4460-AE26-52465EE2E1ED}" type="presParOf" srcId="{68D2BA94-16C3-4B7A-B41C-E22DCC5701C4}" destId="{0C02616F-592D-4270-AE99-3DEC6ABC251B}" srcOrd="0" destOrd="0" presId="urn:microsoft.com/office/officeart/2008/layout/RadialCluster"/>
    <dgm:cxn modelId="{9DB7D6C7-390E-427C-9943-025D00CA0BBE}" type="presParOf" srcId="{68D2BA94-16C3-4B7A-B41C-E22DCC5701C4}" destId="{B1490B43-0C30-4009-BEF2-B6D09B2325E0}" srcOrd="1" destOrd="0" presId="urn:microsoft.com/office/officeart/2008/layout/RadialCluster"/>
    <dgm:cxn modelId="{B50E303E-2D33-431B-994E-0B307578E893}" type="presParOf" srcId="{68D2BA94-16C3-4B7A-B41C-E22DCC5701C4}" destId="{1E67F7B1-55A9-41A5-847B-4F9C32B244F7}" srcOrd="2" destOrd="0" presId="urn:microsoft.com/office/officeart/2008/layout/RadialCluster"/>
    <dgm:cxn modelId="{3910ACE4-59AA-447D-B936-D15DCEAA5BA5}" type="presParOf" srcId="{68D2BA94-16C3-4B7A-B41C-E22DCC5701C4}" destId="{12BF6585-813C-4A12-A4B6-E6620C099DF1}" srcOrd="3" destOrd="0" presId="urn:microsoft.com/office/officeart/2008/layout/RadialCluster"/>
    <dgm:cxn modelId="{579226E6-6024-4663-B5FD-9389C775B30A}" type="presParOf" srcId="{68D2BA94-16C3-4B7A-B41C-E22DCC5701C4}" destId="{64B4D6FE-50A3-4D92-BE40-B90FD7301B3F}" srcOrd="4" destOrd="0" presId="urn:microsoft.com/office/officeart/2008/layout/RadialCluster"/>
    <dgm:cxn modelId="{B257B582-3590-4BB0-8321-B870685F8F44}" type="presParOf" srcId="{68D2BA94-16C3-4B7A-B41C-E22DCC5701C4}" destId="{31E1D3FC-834F-4C91-AAD2-CFD624307AA1}" srcOrd="5" destOrd="0" presId="urn:microsoft.com/office/officeart/2008/layout/RadialCluster"/>
    <dgm:cxn modelId="{39832C50-54F5-416A-8CC7-FBDE360AD016}" type="presParOf" srcId="{68D2BA94-16C3-4B7A-B41C-E22DCC5701C4}" destId="{01968EE0-961E-4F8E-AE57-96EA4719A4FB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573CBB-617A-42E4-BFB4-C45DCC28CB4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7AC6E3-A092-4534-A66F-C90E0B2F550A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1E281106-9EBD-462A-9E14-5AECB9289BD4}" type="parTrans" cxnId="{88289BE2-DC07-45B7-8FF0-DA844C7069F2}">
      <dgm:prSet/>
      <dgm:spPr/>
      <dgm:t>
        <a:bodyPr/>
        <a:lstStyle/>
        <a:p>
          <a:endParaRPr lang="en-IN"/>
        </a:p>
      </dgm:t>
    </dgm:pt>
    <dgm:pt modelId="{96F61598-81C8-4AA6-A615-8E7D73C00C71}" type="sibTrans" cxnId="{88289BE2-DC07-45B7-8FF0-DA844C7069F2}">
      <dgm:prSet/>
      <dgm:spPr/>
      <dgm:t>
        <a:bodyPr/>
        <a:lstStyle/>
        <a:p>
          <a:endParaRPr lang="en-IN"/>
        </a:p>
      </dgm:t>
    </dgm:pt>
    <dgm:pt modelId="{956EE834-A3E1-4B85-A40C-380B9803BA12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A2337818-1CF3-4C90-BE95-B34FCA9D653E}" type="parTrans" cxnId="{4DEF2F16-A48E-4C61-83F0-43286C2BB886}">
      <dgm:prSet/>
      <dgm:spPr/>
      <dgm:t>
        <a:bodyPr/>
        <a:lstStyle/>
        <a:p>
          <a:endParaRPr lang="en-IN"/>
        </a:p>
      </dgm:t>
    </dgm:pt>
    <dgm:pt modelId="{9B89A1C0-6A10-4D82-AFBE-DDC8219C02DE}" type="sibTrans" cxnId="{4DEF2F16-A48E-4C61-83F0-43286C2BB886}">
      <dgm:prSet/>
      <dgm:spPr/>
      <dgm:t>
        <a:bodyPr/>
        <a:lstStyle/>
        <a:p>
          <a:endParaRPr lang="en-IN"/>
        </a:p>
      </dgm:t>
    </dgm:pt>
    <dgm:pt modelId="{88CCD713-D94D-4F0B-9E3E-C66763F3E98E}">
      <dgm:prSet phldrT="[Text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9BC83A39-78CF-482D-8560-2152A91E4A37}" type="sibTrans" cxnId="{24268602-6CC0-4AC2-AB5E-75777774FF95}">
      <dgm:prSet/>
      <dgm:spPr/>
      <dgm:t>
        <a:bodyPr/>
        <a:lstStyle/>
        <a:p>
          <a:endParaRPr lang="en-IN"/>
        </a:p>
      </dgm:t>
    </dgm:pt>
    <dgm:pt modelId="{42CA2A3A-C779-4D5F-87E6-13B0C928F39C}" type="parTrans" cxnId="{24268602-6CC0-4AC2-AB5E-75777774FF95}">
      <dgm:prSet/>
      <dgm:spPr/>
      <dgm:t>
        <a:bodyPr/>
        <a:lstStyle/>
        <a:p>
          <a:endParaRPr lang="en-IN"/>
        </a:p>
      </dgm:t>
    </dgm:pt>
    <dgm:pt modelId="{586131CE-E4C0-41FD-AD7C-F0D24213ECE1}">
      <dgm:prSet phldrT="[Text]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br>
            <a:rPr lang="en-IN" dirty="0"/>
          </a:br>
          <a:endParaRPr lang="en-IN" dirty="0"/>
        </a:p>
      </dgm:t>
    </dgm:pt>
    <dgm:pt modelId="{06F7E568-A93E-4CFB-8748-E6A9D5CAAD29}" type="sibTrans" cxnId="{C0FBD7B2-963F-41B8-B163-D69EAC11C66F}">
      <dgm:prSet/>
      <dgm:spPr/>
      <dgm:t>
        <a:bodyPr/>
        <a:lstStyle/>
        <a:p>
          <a:endParaRPr lang="en-IN"/>
        </a:p>
      </dgm:t>
    </dgm:pt>
    <dgm:pt modelId="{FC5BC581-68DB-46DA-A70D-B0DAB63C5907}" type="parTrans" cxnId="{C0FBD7B2-963F-41B8-B163-D69EAC11C66F}">
      <dgm:prSet/>
      <dgm:spPr/>
      <dgm:t>
        <a:bodyPr/>
        <a:lstStyle/>
        <a:p>
          <a:endParaRPr lang="en-IN"/>
        </a:p>
      </dgm:t>
    </dgm:pt>
    <dgm:pt modelId="{C6BB644F-6075-4C9A-9A6D-9CCA89A4E5F9}" type="pres">
      <dgm:prSet presAssocID="{6E573CBB-617A-42E4-BFB4-C45DCC28CB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EBDBA8-F4D7-4213-A7E8-BC094EC3AD53}" type="pres">
      <dgm:prSet presAssocID="{BB7AC6E3-A092-4534-A66F-C90E0B2F550A}" presName="hierRoot1" presStyleCnt="0"/>
      <dgm:spPr/>
    </dgm:pt>
    <dgm:pt modelId="{C5B1963B-9302-4739-9855-B2030299AB93}" type="pres">
      <dgm:prSet presAssocID="{BB7AC6E3-A092-4534-A66F-C90E0B2F550A}" presName="composite" presStyleCnt="0"/>
      <dgm:spPr/>
    </dgm:pt>
    <dgm:pt modelId="{52AE4F26-33B7-464D-9D2B-B09CD67FF65B}" type="pres">
      <dgm:prSet presAssocID="{BB7AC6E3-A092-4534-A66F-C90E0B2F550A}" presName="background" presStyleLbl="node0" presStyleIdx="0" presStyleCnt="1"/>
      <dgm:spPr/>
    </dgm:pt>
    <dgm:pt modelId="{EDF6236A-8349-4A91-8BA8-5A61AB07AFEF}" type="pres">
      <dgm:prSet presAssocID="{BB7AC6E3-A092-4534-A66F-C90E0B2F550A}" presName="text" presStyleLbl="fgAcc0" presStyleIdx="0" presStyleCnt="1" custLinFactNeighborX="2051" custLinFactNeighborY="-4479">
        <dgm:presLayoutVars>
          <dgm:chPref val="3"/>
        </dgm:presLayoutVars>
      </dgm:prSet>
      <dgm:spPr/>
    </dgm:pt>
    <dgm:pt modelId="{7285259C-BA3A-44BF-BBF9-9898C6428269}" type="pres">
      <dgm:prSet presAssocID="{BB7AC6E3-A092-4534-A66F-C90E0B2F550A}" presName="hierChild2" presStyleCnt="0"/>
      <dgm:spPr/>
    </dgm:pt>
    <dgm:pt modelId="{95354DD2-E206-41AD-9272-383AB2C3758D}" type="pres">
      <dgm:prSet presAssocID="{A2337818-1CF3-4C90-BE95-B34FCA9D653E}" presName="Name10" presStyleLbl="parChTrans1D2" presStyleIdx="0" presStyleCnt="2"/>
      <dgm:spPr/>
    </dgm:pt>
    <dgm:pt modelId="{6F9F84C6-974B-4208-B88F-5FC7A7DDB259}" type="pres">
      <dgm:prSet presAssocID="{956EE834-A3E1-4B85-A40C-380B9803BA12}" presName="hierRoot2" presStyleCnt="0"/>
      <dgm:spPr/>
    </dgm:pt>
    <dgm:pt modelId="{E15EEB49-A31B-4BBD-A534-67665B254F24}" type="pres">
      <dgm:prSet presAssocID="{956EE834-A3E1-4B85-A40C-380B9803BA12}" presName="composite2" presStyleCnt="0"/>
      <dgm:spPr/>
    </dgm:pt>
    <dgm:pt modelId="{EA39AFAD-9AD3-487E-A8F6-10F2AC388FFC}" type="pres">
      <dgm:prSet presAssocID="{956EE834-A3E1-4B85-A40C-380B9803BA12}" presName="background2" presStyleLbl="node2" presStyleIdx="0" presStyleCnt="2"/>
      <dgm:spPr/>
    </dgm:pt>
    <dgm:pt modelId="{10A2A49E-15F7-4FE0-A785-2071289C37E0}" type="pres">
      <dgm:prSet presAssocID="{956EE834-A3E1-4B85-A40C-380B9803BA12}" presName="text2" presStyleLbl="fgAcc2" presStyleIdx="0" presStyleCnt="2" custLinFactNeighborX="-26589" custLinFactNeighborY="-16204">
        <dgm:presLayoutVars>
          <dgm:chPref val="3"/>
        </dgm:presLayoutVars>
      </dgm:prSet>
      <dgm:spPr/>
    </dgm:pt>
    <dgm:pt modelId="{D2BF1743-E142-4A16-9F02-75C891D65FB2}" type="pres">
      <dgm:prSet presAssocID="{956EE834-A3E1-4B85-A40C-380B9803BA12}" presName="hierChild3" presStyleCnt="0"/>
      <dgm:spPr/>
    </dgm:pt>
    <dgm:pt modelId="{8E0FF553-46A4-455D-8ECE-AF95410C7231}" type="pres">
      <dgm:prSet presAssocID="{42CA2A3A-C779-4D5F-87E6-13B0C928F39C}" presName="Name17" presStyleLbl="parChTrans1D3" presStyleIdx="0" presStyleCnt="1"/>
      <dgm:spPr/>
    </dgm:pt>
    <dgm:pt modelId="{BF7B615F-495E-4EDA-8840-E4AD81224819}" type="pres">
      <dgm:prSet presAssocID="{88CCD713-D94D-4F0B-9E3E-C66763F3E98E}" presName="hierRoot3" presStyleCnt="0"/>
      <dgm:spPr/>
    </dgm:pt>
    <dgm:pt modelId="{31AC0618-3DA9-4D72-A026-B44FA087EC8F}" type="pres">
      <dgm:prSet presAssocID="{88CCD713-D94D-4F0B-9E3E-C66763F3E98E}" presName="composite3" presStyleCnt="0"/>
      <dgm:spPr/>
    </dgm:pt>
    <dgm:pt modelId="{C3CC17C7-40D0-4F2B-A7F6-F01DA0E2E818}" type="pres">
      <dgm:prSet presAssocID="{88CCD713-D94D-4F0B-9E3E-C66763F3E98E}" presName="background3" presStyleLbl="node3" presStyleIdx="0" presStyleCnt="1"/>
      <dgm:spPr/>
    </dgm:pt>
    <dgm:pt modelId="{68687908-9728-4599-B90C-980A66A67EA6}" type="pres">
      <dgm:prSet presAssocID="{88CCD713-D94D-4F0B-9E3E-C66763F3E98E}" presName="text3" presStyleLbl="fgAcc3" presStyleIdx="0" presStyleCnt="1" custLinFactNeighborX="45919" custLinFactNeighborY="2871">
        <dgm:presLayoutVars>
          <dgm:chPref val="3"/>
        </dgm:presLayoutVars>
      </dgm:prSet>
      <dgm:spPr/>
    </dgm:pt>
    <dgm:pt modelId="{A3B619A4-DAE8-4154-B0C3-F3CD867854FA}" type="pres">
      <dgm:prSet presAssocID="{88CCD713-D94D-4F0B-9E3E-C66763F3E98E}" presName="hierChild4" presStyleCnt="0"/>
      <dgm:spPr/>
    </dgm:pt>
    <dgm:pt modelId="{C59DD8BF-2D04-4454-BEA3-A0112FF4DDCA}" type="pres">
      <dgm:prSet presAssocID="{FC5BC581-68DB-46DA-A70D-B0DAB63C5907}" presName="Name10" presStyleLbl="parChTrans1D2" presStyleIdx="1" presStyleCnt="2"/>
      <dgm:spPr/>
    </dgm:pt>
    <dgm:pt modelId="{B605A18A-343A-4AC8-9566-6D93112EA038}" type="pres">
      <dgm:prSet presAssocID="{586131CE-E4C0-41FD-AD7C-F0D24213ECE1}" presName="hierRoot2" presStyleCnt="0"/>
      <dgm:spPr/>
    </dgm:pt>
    <dgm:pt modelId="{96A1C5C6-6CD6-4EEB-A48B-BE5819F12E4C}" type="pres">
      <dgm:prSet presAssocID="{586131CE-E4C0-41FD-AD7C-F0D24213ECE1}" presName="composite2" presStyleCnt="0"/>
      <dgm:spPr/>
    </dgm:pt>
    <dgm:pt modelId="{88E99368-760B-43A1-8277-C5B9E22E1FEB}" type="pres">
      <dgm:prSet presAssocID="{586131CE-E4C0-41FD-AD7C-F0D24213ECE1}" presName="background2" presStyleLbl="node2" presStyleIdx="1" presStyleCnt="2"/>
      <dgm:spPr/>
    </dgm:pt>
    <dgm:pt modelId="{31DACCD8-715C-40FD-961A-4769352F2CA4}" type="pres">
      <dgm:prSet presAssocID="{586131CE-E4C0-41FD-AD7C-F0D24213ECE1}" presName="text2" presStyleLbl="fgAcc2" presStyleIdx="1" presStyleCnt="2" custLinFactNeighborX="-1052" custLinFactNeighborY="3581">
        <dgm:presLayoutVars>
          <dgm:chPref val="3"/>
        </dgm:presLayoutVars>
      </dgm:prSet>
      <dgm:spPr/>
    </dgm:pt>
    <dgm:pt modelId="{8D672055-3435-4FA5-8A38-C66C5E6178B2}" type="pres">
      <dgm:prSet presAssocID="{586131CE-E4C0-41FD-AD7C-F0D24213ECE1}" presName="hierChild3" presStyleCnt="0"/>
      <dgm:spPr/>
    </dgm:pt>
  </dgm:ptLst>
  <dgm:cxnLst>
    <dgm:cxn modelId="{24268602-6CC0-4AC2-AB5E-75777774FF95}" srcId="{956EE834-A3E1-4B85-A40C-380B9803BA12}" destId="{88CCD713-D94D-4F0B-9E3E-C66763F3E98E}" srcOrd="0" destOrd="0" parTransId="{42CA2A3A-C779-4D5F-87E6-13B0C928F39C}" sibTransId="{9BC83A39-78CF-482D-8560-2152A91E4A37}"/>
    <dgm:cxn modelId="{ACA2270D-8D34-419A-9A62-6D350361ABD2}" type="presOf" srcId="{88CCD713-D94D-4F0B-9E3E-C66763F3E98E}" destId="{68687908-9728-4599-B90C-980A66A67EA6}" srcOrd="0" destOrd="0" presId="urn:microsoft.com/office/officeart/2005/8/layout/hierarchy1"/>
    <dgm:cxn modelId="{4DEF2F16-A48E-4C61-83F0-43286C2BB886}" srcId="{BB7AC6E3-A092-4534-A66F-C90E0B2F550A}" destId="{956EE834-A3E1-4B85-A40C-380B9803BA12}" srcOrd="0" destOrd="0" parTransId="{A2337818-1CF3-4C90-BE95-B34FCA9D653E}" sibTransId="{9B89A1C0-6A10-4D82-AFBE-DDC8219C02DE}"/>
    <dgm:cxn modelId="{ECC8BD1C-8721-42AA-846B-509226D12A3A}" type="presOf" srcId="{956EE834-A3E1-4B85-A40C-380B9803BA12}" destId="{10A2A49E-15F7-4FE0-A785-2071289C37E0}" srcOrd="0" destOrd="0" presId="urn:microsoft.com/office/officeart/2005/8/layout/hierarchy1"/>
    <dgm:cxn modelId="{30ACC551-5221-4ADA-95A6-FB3FB0AE3FBC}" type="presOf" srcId="{FC5BC581-68DB-46DA-A70D-B0DAB63C5907}" destId="{C59DD8BF-2D04-4454-BEA3-A0112FF4DDCA}" srcOrd="0" destOrd="0" presId="urn:microsoft.com/office/officeart/2005/8/layout/hierarchy1"/>
    <dgm:cxn modelId="{3B4DC392-640C-4D76-BA36-23F9B7629CD7}" type="presOf" srcId="{A2337818-1CF3-4C90-BE95-B34FCA9D653E}" destId="{95354DD2-E206-41AD-9272-383AB2C3758D}" srcOrd="0" destOrd="0" presId="urn:microsoft.com/office/officeart/2005/8/layout/hierarchy1"/>
    <dgm:cxn modelId="{EA54FB96-AFE6-48B3-B1B2-A8A0B04B6C99}" type="presOf" srcId="{586131CE-E4C0-41FD-AD7C-F0D24213ECE1}" destId="{31DACCD8-715C-40FD-961A-4769352F2CA4}" srcOrd="0" destOrd="0" presId="urn:microsoft.com/office/officeart/2005/8/layout/hierarchy1"/>
    <dgm:cxn modelId="{7DA873AE-B9F7-4C0C-9297-7A7CBDE0747D}" type="presOf" srcId="{42CA2A3A-C779-4D5F-87E6-13B0C928F39C}" destId="{8E0FF553-46A4-455D-8ECE-AF95410C7231}" srcOrd="0" destOrd="0" presId="urn:microsoft.com/office/officeart/2005/8/layout/hierarchy1"/>
    <dgm:cxn modelId="{C0FBD7B2-963F-41B8-B163-D69EAC11C66F}" srcId="{BB7AC6E3-A092-4534-A66F-C90E0B2F550A}" destId="{586131CE-E4C0-41FD-AD7C-F0D24213ECE1}" srcOrd="1" destOrd="0" parTransId="{FC5BC581-68DB-46DA-A70D-B0DAB63C5907}" sibTransId="{06F7E568-A93E-4CFB-8748-E6A9D5CAAD29}"/>
    <dgm:cxn modelId="{71FD2AD5-B94B-4CED-8056-013A703BA29B}" type="presOf" srcId="{6E573CBB-617A-42E4-BFB4-C45DCC28CB4A}" destId="{C6BB644F-6075-4C9A-9A6D-9CCA89A4E5F9}" srcOrd="0" destOrd="0" presId="urn:microsoft.com/office/officeart/2005/8/layout/hierarchy1"/>
    <dgm:cxn modelId="{88289BE2-DC07-45B7-8FF0-DA844C7069F2}" srcId="{6E573CBB-617A-42E4-BFB4-C45DCC28CB4A}" destId="{BB7AC6E3-A092-4534-A66F-C90E0B2F550A}" srcOrd="0" destOrd="0" parTransId="{1E281106-9EBD-462A-9E14-5AECB9289BD4}" sibTransId="{96F61598-81C8-4AA6-A615-8E7D73C00C71}"/>
    <dgm:cxn modelId="{0EBC89F4-CC55-4B21-8A30-951135DF9518}" type="presOf" srcId="{BB7AC6E3-A092-4534-A66F-C90E0B2F550A}" destId="{EDF6236A-8349-4A91-8BA8-5A61AB07AFEF}" srcOrd="0" destOrd="0" presId="urn:microsoft.com/office/officeart/2005/8/layout/hierarchy1"/>
    <dgm:cxn modelId="{20F6750F-2B6A-4EAF-A881-07550DFB9487}" type="presParOf" srcId="{C6BB644F-6075-4C9A-9A6D-9CCA89A4E5F9}" destId="{28EBDBA8-F4D7-4213-A7E8-BC094EC3AD53}" srcOrd="0" destOrd="0" presId="urn:microsoft.com/office/officeart/2005/8/layout/hierarchy1"/>
    <dgm:cxn modelId="{58EC87D5-76DC-4F3F-8676-CFB5BCCC905B}" type="presParOf" srcId="{28EBDBA8-F4D7-4213-A7E8-BC094EC3AD53}" destId="{C5B1963B-9302-4739-9855-B2030299AB93}" srcOrd="0" destOrd="0" presId="urn:microsoft.com/office/officeart/2005/8/layout/hierarchy1"/>
    <dgm:cxn modelId="{1D847954-9F26-4E4E-A3F0-9EB2829DB7A8}" type="presParOf" srcId="{C5B1963B-9302-4739-9855-B2030299AB93}" destId="{52AE4F26-33B7-464D-9D2B-B09CD67FF65B}" srcOrd="0" destOrd="0" presId="urn:microsoft.com/office/officeart/2005/8/layout/hierarchy1"/>
    <dgm:cxn modelId="{6C99D0D5-0072-4580-989A-5A36B00A8C8A}" type="presParOf" srcId="{C5B1963B-9302-4739-9855-B2030299AB93}" destId="{EDF6236A-8349-4A91-8BA8-5A61AB07AFEF}" srcOrd="1" destOrd="0" presId="urn:microsoft.com/office/officeart/2005/8/layout/hierarchy1"/>
    <dgm:cxn modelId="{ECF916B3-15EF-4147-AA1B-C5EDFB62C2A2}" type="presParOf" srcId="{28EBDBA8-F4D7-4213-A7E8-BC094EC3AD53}" destId="{7285259C-BA3A-44BF-BBF9-9898C6428269}" srcOrd="1" destOrd="0" presId="urn:microsoft.com/office/officeart/2005/8/layout/hierarchy1"/>
    <dgm:cxn modelId="{7F5B2CF7-7B2B-4CF0-BD1F-16BDF73679AE}" type="presParOf" srcId="{7285259C-BA3A-44BF-BBF9-9898C6428269}" destId="{95354DD2-E206-41AD-9272-383AB2C3758D}" srcOrd="0" destOrd="0" presId="urn:microsoft.com/office/officeart/2005/8/layout/hierarchy1"/>
    <dgm:cxn modelId="{F97ECF6D-155D-4B41-BE46-0BF37CDD8B6F}" type="presParOf" srcId="{7285259C-BA3A-44BF-BBF9-9898C6428269}" destId="{6F9F84C6-974B-4208-B88F-5FC7A7DDB259}" srcOrd="1" destOrd="0" presId="urn:microsoft.com/office/officeart/2005/8/layout/hierarchy1"/>
    <dgm:cxn modelId="{A1F1B75E-7721-4484-8BEA-64D950229119}" type="presParOf" srcId="{6F9F84C6-974B-4208-B88F-5FC7A7DDB259}" destId="{E15EEB49-A31B-4BBD-A534-67665B254F24}" srcOrd="0" destOrd="0" presId="urn:microsoft.com/office/officeart/2005/8/layout/hierarchy1"/>
    <dgm:cxn modelId="{73369FDB-5185-4C52-B7B5-EC9598B97031}" type="presParOf" srcId="{E15EEB49-A31B-4BBD-A534-67665B254F24}" destId="{EA39AFAD-9AD3-487E-A8F6-10F2AC388FFC}" srcOrd="0" destOrd="0" presId="urn:microsoft.com/office/officeart/2005/8/layout/hierarchy1"/>
    <dgm:cxn modelId="{A7AA7693-041B-46BB-9F8E-78CBFC61BFC8}" type="presParOf" srcId="{E15EEB49-A31B-4BBD-A534-67665B254F24}" destId="{10A2A49E-15F7-4FE0-A785-2071289C37E0}" srcOrd="1" destOrd="0" presId="urn:microsoft.com/office/officeart/2005/8/layout/hierarchy1"/>
    <dgm:cxn modelId="{A84B30AB-5038-4EDF-9DC7-E2BF87517FC1}" type="presParOf" srcId="{6F9F84C6-974B-4208-B88F-5FC7A7DDB259}" destId="{D2BF1743-E142-4A16-9F02-75C891D65FB2}" srcOrd="1" destOrd="0" presId="urn:microsoft.com/office/officeart/2005/8/layout/hierarchy1"/>
    <dgm:cxn modelId="{B4833B2F-567C-4FA3-89C2-FFBC629292B0}" type="presParOf" srcId="{D2BF1743-E142-4A16-9F02-75C891D65FB2}" destId="{8E0FF553-46A4-455D-8ECE-AF95410C7231}" srcOrd="0" destOrd="0" presId="urn:microsoft.com/office/officeart/2005/8/layout/hierarchy1"/>
    <dgm:cxn modelId="{95B6755C-C331-4484-B9BE-E5331AF53A3C}" type="presParOf" srcId="{D2BF1743-E142-4A16-9F02-75C891D65FB2}" destId="{BF7B615F-495E-4EDA-8840-E4AD81224819}" srcOrd="1" destOrd="0" presId="urn:microsoft.com/office/officeart/2005/8/layout/hierarchy1"/>
    <dgm:cxn modelId="{4CF9756B-2C9A-44D8-8E66-79AC132140AF}" type="presParOf" srcId="{BF7B615F-495E-4EDA-8840-E4AD81224819}" destId="{31AC0618-3DA9-4D72-A026-B44FA087EC8F}" srcOrd="0" destOrd="0" presId="urn:microsoft.com/office/officeart/2005/8/layout/hierarchy1"/>
    <dgm:cxn modelId="{F6A7B3FD-4E70-443F-A1EB-6C7AD8E943FB}" type="presParOf" srcId="{31AC0618-3DA9-4D72-A026-B44FA087EC8F}" destId="{C3CC17C7-40D0-4F2B-A7F6-F01DA0E2E818}" srcOrd="0" destOrd="0" presId="urn:microsoft.com/office/officeart/2005/8/layout/hierarchy1"/>
    <dgm:cxn modelId="{982D6910-1966-4A47-AA8B-54A16658714F}" type="presParOf" srcId="{31AC0618-3DA9-4D72-A026-B44FA087EC8F}" destId="{68687908-9728-4599-B90C-980A66A67EA6}" srcOrd="1" destOrd="0" presId="urn:microsoft.com/office/officeart/2005/8/layout/hierarchy1"/>
    <dgm:cxn modelId="{4B2F4B98-3982-427A-93DE-9AD356B1D903}" type="presParOf" srcId="{BF7B615F-495E-4EDA-8840-E4AD81224819}" destId="{A3B619A4-DAE8-4154-B0C3-F3CD867854FA}" srcOrd="1" destOrd="0" presId="urn:microsoft.com/office/officeart/2005/8/layout/hierarchy1"/>
    <dgm:cxn modelId="{5DEA66E1-9413-4EBE-9F50-FFBE60838419}" type="presParOf" srcId="{7285259C-BA3A-44BF-BBF9-9898C6428269}" destId="{C59DD8BF-2D04-4454-BEA3-A0112FF4DDCA}" srcOrd="2" destOrd="0" presId="urn:microsoft.com/office/officeart/2005/8/layout/hierarchy1"/>
    <dgm:cxn modelId="{D2C67C8A-5B85-4688-A397-C3B3C5B0ECCB}" type="presParOf" srcId="{7285259C-BA3A-44BF-BBF9-9898C6428269}" destId="{B605A18A-343A-4AC8-9566-6D93112EA038}" srcOrd="3" destOrd="0" presId="urn:microsoft.com/office/officeart/2005/8/layout/hierarchy1"/>
    <dgm:cxn modelId="{69E95B09-D613-4648-982D-9CE82A291FD1}" type="presParOf" srcId="{B605A18A-343A-4AC8-9566-6D93112EA038}" destId="{96A1C5C6-6CD6-4EEB-A48B-BE5819F12E4C}" srcOrd="0" destOrd="0" presId="urn:microsoft.com/office/officeart/2005/8/layout/hierarchy1"/>
    <dgm:cxn modelId="{BA16779C-CFED-4747-ABF7-9C4F13FEC23B}" type="presParOf" srcId="{96A1C5C6-6CD6-4EEB-A48B-BE5819F12E4C}" destId="{88E99368-760B-43A1-8277-C5B9E22E1FEB}" srcOrd="0" destOrd="0" presId="urn:microsoft.com/office/officeart/2005/8/layout/hierarchy1"/>
    <dgm:cxn modelId="{0B82B1B9-1996-4105-86D1-C71193EE415C}" type="presParOf" srcId="{96A1C5C6-6CD6-4EEB-A48B-BE5819F12E4C}" destId="{31DACCD8-715C-40FD-961A-4769352F2CA4}" srcOrd="1" destOrd="0" presId="urn:microsoft.com/office/officeart/2005/8/layout/hierarchy1"/>
    <dgm:cxn modelId="{A0073364-F262-4E87-886C-003EDFBEE07A}" type="presParOf" srcId="{B605A18A-343A-4AC8-9566-6D93112EA038}" destId="{8D672055-3435-4FA5-8A38-C66C5E6178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1DBF8-7EAF-4DBB-85CC-01400741E155}">
      <dsp:nvSpPr>
        <dsp:cNvPr id="0" name=""/>
        <dsp:cNvSpPr/>
      </dsp:nvSpPr>
      <dsp:spPr>
        <a:xfrm>
          <a:off x="2128058" y="0"/>
          <a:ext cx="2589414" cy="2589414"/>
        </a:xfrm>
        <a:prstGeom prst="triangl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 dirty="0"/>
        </a:p>
      </dsp:txBody>
      <dsp:txXfrm>
        <a:off x="2775412" y="1294707"/>
        <a:ext cx="1294707" cy="1294707"/>
      </dsp:txXfrm>
    </dsp:sp>
    <dsp:sp modelId="{0EAC9850-16EC-4830-BBDA-D0D0BC058206}">
      <dsp:nvSpPr>
        <dsp:cNvPr id="0" name=""/>
        <dsp:cNvSpPr/>
      </dsp:nvSpPr>
      <dsp:spPr>
        <a:xfrm>
          <a:off x="853108" y="2586902"/>
          <a:ext cx="2589414" cy="2589414"/>
        </a:xfrm>
        <a:prstGeom prst="triangl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 dirty="0"/>
        </a:p>
      </dsp:txBody>
      <dsp:txXfrm>
        <a:off x="1500462" y="3881609"/>
        <a:ext cx="1294707" cy="1294707"/>
      </dsp:txXfrm>
    </dsp:sp>
    <dsp:sp modelId="{771EF5AE-7A12-4063-9656-213D49EAF6E4}">
      <dsp:nvSpPr>
        <dsp:cNvPr id="0" name=""/>
        <dsp:cNvSpPr/>
      </dsp:nvSpPr>
      <dsp:spPr>
        <a:xfrm rot="10800000">
          <a:off x="2147944" y="2589414"/>
          <a:ext cx="2589414" cy="2589414"/>
        </a:xfrm>
        <a:prstGeom prst="triangl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 dirty="0"/>
        </a:p>
      </dsp:txBody>
      <dsp:txXfrm rot="10800000">
        <a:off x="2795297" y="2589414"/>
        <a:ext cx="1294707" cy="1294707"/>
      </dsp:txXfrm>
    </dsp:sp>
    <dsp:sp modelId="{8F274105-7474-4AE7-995A-09C2FBE0AD5A}">
      <dsp:nvSpPr>
        <dsp:cNvPr id="0" name=""/>
        <dsp:cNvSpPr/>
      </dsp:nvSpPr>
      <dsp:spPr>
        <a:xfrm>
          <a:off x="3422765" y="2582733"/>
          <a:ext cx="2589414" cy="2589414"/>
        </a:xfrm>
        <a:prstGeom prst="triangle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900" kern="1200" dirty="0"/>
        </a:p>
      </dsp:txBody>
      <dsp:txXfrm>
        <a:off x="4070119" y="3877440"/>
        <a:ext cx="1294707" cy="129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DFDC4-D36F-47A7-AA74-0C600BACC21F}">
      <dsp:nvSpPr>
        <dsp:cNvPr id="0" name=""/>
        <dsp:cNvSpPr/>
      </dsp:nvSpPr>
      <dsp:spPr>
        <a:xfrm>
          <a:off x="10645" y="0"/>
          <a:ext cx="2659092" cy="126875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2CD3-F463-4D1F-A9FD-0ABB901BE7E6}">
      <dsp:nvSpPr>
        <dsp:cNvPr id="0" name=""/>
        <dsp:cNvSpPr/>
      </dsp:nvSpPr>
      <dsp:spPr>
        <a:xfrm>
          <a:off x="491767" y="448714"/>
          <a:ext cx="1867528" cy="596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Number of Columns = 36</a:t>
          </a:r>
          <a:endParaRPr lang="en-IN" sz="1100" b="1" kern="1200" dirty="0"/>
        </a:p>
      </dsp:txBody>
      <dsp:txXfrm>
        <a:off x="509238" y="466185"/>
        <a:ext cx="1832586" cy="561551"/>
      </dsp:txXfrm>
    </dsp:sp>
    <dsp:sp modelId="{AE35B7FA-3879-462B-915F-88BB3B278B85}">
      <dsp:nvSpPr>
        <dsp:cNvPr id="0" name=""/>
        <dsp:cNvSpPr/>
      </dsp:nvSpPr>
      <dsp:spPr>
        <a:xfrm>
          <a:off x="3278097" y="19930"/>
          <a:ext cx="2505045" cy="118237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E8843-0924-4E21-9746-8020E59616C9}">
      <dsp:nvSpPr>
        <dsp:cNvPr id="0" name=""/>
        <dsp:cNvSpPr/>
      </dsp:nvSpPr>
      <dsp:spPr>
        <a:xfrm rot="10800000" flipV="1">
          <a:off x="3903397" y="368673"/>
          <a:ext cx="1497175" cy="5542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Training Images: 45,000</a:t>
          </a:r>
          <a:endParaRPr lang="en-IN" sz="1000" kern="1200" dirty="0"/>
        </a:p>
      </dsp:txBody>
      <dsp:txXfrm rot="-10800000">
        <a:off x="3919632" y="384908"/>
        <a:ext cx="1464705" cy="521817"/>
      </dsp:txXfrm>
    </dsp:sp>
    <dsp:sp modelId="{9E7D414E-C6AC-4270-8787-80FEA6FE9338}">
      <dsp:nvSpPr>
        <dsp:cNvPr id="0" name=""/>
        <dsp:cNvSpPr/>
      </dsp:nvSpPr>
      <dsp:spPr>
        <a:xfrm>
          <a:off x="9396826" y="219386"/>
          <a:ext cx="2596543" cy="101248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F9DC4-A8D6-4547-B8C1-E120605BA9F2}">
      <dsp:nvSpPr>
        <dsp:cNvPr id="0" name=""/>
        <dsp:cNvSpPr/>
      </dsp:nvSpPr>
      <dsp:spPr>
        <a:xfrm>
          <a:off x="10177649" y="510605"/>
          <a:ext cx="1232134" cy="475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Test Images: 15,000</a:t>
          </a:r>
          <a:endParaRPr lang="en-IN" sz="1000" kern="1200" dirty="0"/>
        </a:p>
      </dsp:txBody>
      <dsp:txXfrm>
        <a:off x="10191573" y="524529"/>
        <a:ext cx="1204286" cy="447568"/>
      </dsp:txXfrm>
    </dsp:sp>
    <dsp:sp modelId="{B3B397F8-E157-4386-94F1-465BAB1B1898}">
      <dsp:nvSpPr>
        <dsp:cNvPr id="0" name=""/>
        <dsp:cNvSpPr/>
      </dsp:nvSpPr>
      <dsp:spPr>
        <a:xfrm>
          <a:off x="6578426" y="156359"/>
          <a:ext cx="2556588" cy="102435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F24DE-A18C-479E-A50E-0622E9C1C6CD}">
      <dsp:nvSpPr>
        <dsp:cNvPr id="0" name=""/>
        <dsp:cNvSpPr/>
      </dsp:nvSpPr>
      <dsp:spPr>
        <a:xfrm>
          <a:off x="7198856" y="429254"/>
          <a:ext cx="1232134" cy="475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Validation Images: 15,000</a:t>
          </a:r>
          <a:endParaRPr lang="en-IN" sz="1000" kern="1200" dirty="0"/>
        </a:p>
      </dsp:txBody>
      <dsp:txXfrm>
        <a:off x="7212780" y="443178"/>
        <a:ext cx="1204286" cy="447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AC846-6C6E-4EDB-8E2B-F08435F56035}">
      <dsp:nvSpPr>
        <dsp:cNvPr id="0" name=""/>
        <dsp:cNvSpPr/>
      </dsp:nvSpPr>
      <dsp:spPr>
        <a:xfrm rot="3206229">
          <a:off x="1617760" y="3962009"/>
          <a:ext cx="1987009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987009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C4A38-BC9E-449F-84EC-AE9CA3C50928}">
      <dsp:nvSpPr>
        <dsp:cNvPr id="0" name=""/>
        <dsp:cNvSpPr/>
      </dsp:nvSpPr>
      <dsp:spPr>
        <a:xfrm rot="1959418">
          <a:off x="1984478" y="3513788"/>
          <a:ext cx="1883087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883087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C32A5-9B04-4758-AE95-9587FFD135D1}">
      <dsp:nvSpPr>
        <dsp:cNvPr id="0" name=""/>
        <dsp:cNvSpPr/>
      </dsp:nvSpPr>
      <dsp:spPr>
        <a:xfrm rot="659817">
          <a:off x="2115993" y="2988838"/>
          <a:ext cx="1887251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887251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EAADE-E547-4212-8563-B33D910DF504}">
      <dsp:nvSpPr>
        <dsp:cNvPr id="0" name=""/>
        <dsp:cNvSpPr/>
      </dsp:nvSpPr>
      <dsp:spPr>
        <a:xfrm rot="20934842">
          <a:off x="2116693" y="2465452"/>
          <a:ext cx="1782103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782103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DF5F4-4709-48BD-A19F-509E87D613C0}">
      <dsp:nvSpPr>
        <dsp:cNvPr id="0" name=""/>
        <dsp:cNvSpPr/>
      </dsp:nvSpPr>
      <dsp:spPr>
        <a:xfrm rot="19622522">
          <a:off x="1989036" y="1949574"/>
          <a:ext cx="1793137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793137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E672A-8A34-4D19-AC0F-B1284763145D}">
      <dsp:nvSpPr>
        <dsp:cNvPr id="0" name=""/>
        <dsp:cNvSpPr/>
      </dsp:nvSpPr>
      <dsp:spPr>
        <a:xfrm rot="18360702">
          <a:off x="1619779" y="1510564"/>
          <a:ext cx="1908138" cy="31860"/>
        </a:xfrm>
        <a:custGeom>
          <a:avLst/>
          <a:gdLst/>
          <a:ahLst/>
          <a:cxnLst/>
          <a:rect l="0" t="0" r="0" b="0"/>
          <a:pathLst>
            <a:path>
              <a:moveTo>
                <a:pt x="0" y="15930"/>
              </a:moveTo>
              <a:lnTo>
                <a:pt x="1908138" y="15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7738E-91C8-4917-BB4D-08A9AC0F76D5}">
      <dsp:nvSpPr>
        <dsp:cNvPr id="0" name=""/>
        <dsp:cNvSpPr/>
      </dsp:nvSpPr>
      <dsp:spPr>
        <a:xfrm>
          <a:off x="976939" y="2031482"/>
          <a:ext cx="1259592" cy="1259592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1F7A2E-7133-4DC7-BDDC-E812D03AD324}">
      <dsp:nvSpPr>
        <dsp:cNvPr id="0" name=""/>
        <dsp:cNvSpPr/>
      </dsp:nvSpPr>
      <dsp:spPr>
        <a:xfrm>
          <a:off x="2877077" y="-12597"/>
          <a:ext cx="1032951" cy="822700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3028349" y="107885"/>
        <a:ext cx="730407" cy="581736"/>
      </dsp:txXfrm>
    </dsp:sp>
    <dsp:sp modelId="{CCF4821C-C6CE-4D6D-8223-62AC3D8E89F3}">
      <dsp:nvSpPr>
        <dsp:cNvPr id="0" name=""/>
        <dsp:cNvSpPr/>
      </dsp:nvSpPr>
      <dsp:spPr>
        <a:xfrm>
          <a:off x="3524537" y="860873"/>
          <a:ext cx="970873" cy="751258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/>
        </a:p>
      </dsp:txBody>
      <dsp:txXfrm>
        <a:off x="3666718" y="970892"/>
        <a:ext cx="686511" cy="531220"/>
      </dsp:txXfrm>
    </dsp:sp>
    <dsp:sp modelId="{98FEB400-BDC5-433C-A624-0539B4D828EB}">
      <dsp:nvSpPr>
        <dsp:cNvPr id="0" name=""/>
        <dsp:cNvSpPr/>
      </dsp:nvSpPr>
      <dsp:spPr>
        <a:xfrm>
          <a:off x="3869328" y="1840992"/>
          <a:ext cx="931196" cy="760690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 dirty="0"/>
        </a:p>
      </dsp:txBody>
      <dsp:txXfrm>
        <a:off x="4005698" y="1952392"/>
        <a:ext cx="658456" cy="537890"/>
      </dsp:txXfrm>
    </dsp:sp>
    <dsp:sp modelId="{2D8DEC41-3F39-4731-BAD4-44B28F3E2F61}">
      <dsp:nvSpPr>
        <dsp:cNvPr id="0" name=""/>
        <dsp:cNvSpPr/>
      </dsp:nvSpPr>
      <dsp:spPr>
        <a:xfrm>
          <a:off x="3978978" y="2878976"/>
          <a:ext cx="755755" cy="755755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4089656" y="2989654"/>
        <a:ext cx="534399" cy="534399"/>
      </dsp:txXfrm>
    </dsp:sp>
    <dsp:sp modelId="{37F5E56B-15FF-4EE8-8310-79ED504092BB}">
      <dsp:nvSpPr>
        <dsp:cNvPr id="0" name=""/>
        <dsp:cNvSpPr/>
      </dsp:nvSpPr>
      <dsp:spPr>
        <a:xfrm rot="6068583">
          <a:off x="3658986" y="3863811"/>
          <a:ext cx="755755" cy="755755"/>
        </a:xfrm>
        <a:prstGeom prst="ellipse">
          <a:avLst/>
        </a:prstGeom>
        <a:blipFill dpi="0"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3769664" y="3974489"/>
        <a:ext cx="534399" cy="534399"/>
      </dsp:txXfrm>
    </dsp:sp>
    <dsp:sp modelId="{B6B30561-B0F9-4698-ACAF-AD6A3B1C5078}">
      <dsp:nvSpPr>
        <dsp:cNvPr id="0" name=""/>
        <dsp:cNvSpPr/>
      </dsp:nvSpPr>
      <dsp:spPr>
        <a:xfrm>
          <a:off x="3050325" y="4701561"/>
          <a:ext cx="755755" cy="755755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3161003" y="4812239"/>
        <a:ext cx="534399" cy="534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2616F-592D-4270-AE99-3DEC6ABC251B}">
      <dsp:nvSpPr>
        <dsp:cNvPr id="0" name=""/>
        <dsp:cNvSpPr/>
      </dsp:nvSpPr>
      <dsp:spPr>
        <a:xfrm>
          <a:off x="2084445" y="1983250"/>
          <a:ext cx="1278872" cy="1278872"/>
        </a:xfrm>
        <a:prstGeom prst="round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2146874" y="2045679"/>
        <a:ext cx="1154014" cy="1154014"/>
      </dsp:txXfrm>
    </dsp:sp>
    <dsp:sp modelId="{B1490B43-0C30-4009-BEF2-B6D09B2325E0}">
      <dsp:nvSpPr>
        <dsp:cNvPr id="0" name=""/>
        <dsp:cNvSpPr/>
      </dsp:nvSpPr>
      <dsp:spPr>
        <a:xfrm rot="16173396">
          <a:off x="2259030" y="1526892"/>
          <a:ext cx="9127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274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7F7B1-55A9-41A5-847B-4F9C32B244F7}">
      <dsp:nvSpPr>
        <dsp:cNvPr id="0" name=""/>
        <dsp:cNvSpPr/>
      </dsp:nvSpPr>
      <dsp:spPr>
        <a:xfrm>
          <a:off x="2280132" y="213690"/>
          <a:ext cx="856844" cy="856844"/>
        </a:xfrm>
        <a:prstGeom prst="round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2321960" y="255518"/>
        <a:ext cx="773188" cy="773188"/>
      </dsp:txXfrm>
    </dsp:sp>
    <dsp:sp modelId="{12BF6585-813C-4A12-A4B6-E6620C099DF1}">
      <dsp:nvSpPr>
        <dsp:cNvPr id="0" name=""/>
        <dsp:cNvSpPr/>
      </dsp:nvSpPr>
      <dsp:spPr>
        <a:xfrm rot="1531332">
          <a:off x="3313093" y="3149746"/>
          <a:ext cx="10293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9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4D6FE-50A3-4D92-BE40-B90FD7301B3F}">
      <dsp:nvSpPr>
        <dsp:cNvPr id="0" name=""/>
        <dsp:cNvSpPr/>
      </dsp:nvSpPr>
      <dsp:spPr>
        <a:xfrm>
          <a:off x="4292251" y="3147635"/>
          <a:ext cx="856844" cy="856844"/>
        </a:xfrm>
        <a:prstGeom prst="round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4334079" y="3189463"/>
        <a:ext cx="773188" cy="773188"/>
      </dsp:txXfrm>
    </dsp:sp>
    <dsp:sp modelId="{31E1D3FC-834F-4C91-AAD2-CFD624307AA1}">
      <dsp:nvSpPr>
        <dsp:cNvPr id="0" name=""/>
        <dsp:cNvSpPr/>
      </dsp:nvSpPr>
      <dsp:spPr>
        <a:xfrm rot="9365256">
          <a:off x="1342536" y="3063316"/>
          <a:ext cx="7751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51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68EE0-961E-4F8E-AE57-96EA4719A4FB}">
      <dsp:nvSpPr>
        <dsp:cNvPr id="0" name=""/>
        <dsp:cNvSpPr/>
      </dsp:nvSpPr>
      <dsp:spPr>
        <a:xfrm>
          <a:off x="518960" y="2981960"/>
          <a:ext cx="856844" cy="856844"/>
        </a:xfrm>
        <a:prstGeom prst="round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560788" y="3023788"/>
        <a:ext cx="773188" cy="773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DD8BF-2D04-4454-BEA3-A0112FF4DDCA}">
      <dsp:nvSpPr>
        <dsp:cNvPr id="0" name=""/>
        <dsp:cNvSpPr/>
      </dsp:nvSpPr>
      <dsp:spPr>
        <a:xfrm>
          <a:off x="3563442" y="1109276"/>
          <a:ext cx="1057832" cy="623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759"/>
              </a:lnTo>
              <a:lnTo>
                <a:pt x="1057832" y="454759"/>
              </a:lnTo>
              <a:lnTo>
                <a:pt x="1057832" y="623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FF553-46A4-455D-8ECE-AF95410C7231}">
      <dsp:nvSpPr>
        <dsp:cNvPr id="0" name=""/>
        <dsp:cNvSpPr/>
      </dsp:nvSpPr>
      <dsp:spPr>
        <a:xfrm>
          <a:off x="1926746" y="2661847"/>
          <a:ext cx="1322251" cy="721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226"/>
              </a:lnTo>
              <a:lnTo>
                <a:pt x="1322251" y="552226"/>
              </a:lnTo>
              <a:lnTo>
                <a:pt x="1322251" y="721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54DD2-E206-41AD-9272-383AB2C3758D}">
      <dsp:nvSpPr>
        <dsp:cNvPr id="0" name=""/>
        <dsp:cNvSpPr/>
      </dsp:nvSpPr>
      <dsp:spPr>
        <a:xfrm>
          <a:off x="1926746" y="1109276"/>
          <a:ext cx="1636695" cy="394588"/>
        </a:xfrm>
        <a:custGeom>
          <a:avLst/>
          <a:gdLst/>
          <a:ahLst/>
          <a:cxnLst/>
          <a:rect l="0" t="0" r="0" b="0"/>
          <a:pathLst>
            <a:path>
              <a:moveTo>
                <a:pt x="1636695" y="0"/>
              </a:moveTo>
              <a:lnTo>
                <a:pt x="1636695" y="225652"/>
              </a:lnTo>
              <a:lnTo>
                <a:pt x="0" y="225652"/>
              </a:lnTo>
              <a:lnTo>
                <a:pt x="0" y="3945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E4F26-33B7-464D-9D2B-B09CD67FF65B}">
      <dsp:nvSpPr>
        <dsp:cNvPr id="0" name=""/>
        <dsp:cNvSpPr/>
      </dsp:nvSpPr>
      <dsp:spPr>
        <a:xfrm>
          <a:off x="2651645" y="-48705"/>
          <a:ext cx="1823594" cy="1157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6236A-8349-4A91-8BA8-5A61AB07AFEF}">
      <dsp:nvSpPr>
        <dsp:cNvPr id="0" name=""/>
        <dsp:cNvSpPr/>
      </dsp:nvSpPr>
      <dsp:spPr>
        <a:xfrm>
          <a:off x="2854266" y="143784"/>
          <a:ext cx="1823594" cy="115798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 dirty="0"/>
        </a:p>
      </dsp:txBody>
      <dsp:txXfrm>
        <a:off x="2888182" y="177700"/>
        <a:ext cx="1755762" cy="1090150"/>
      </dsp:txXfrm>
    </dsp:sp>
    <dsp:sp modelId="{EA39AFAD-9AD3-487E-A8F6-10F2AC388FFC}">
      <dsp:nvSpPr>
        <dsp:cNvPr id="0" name=""/>
        <dsp:cNvSpPr/>
      </dsp:nvSpPr>
      <dsp:spPr>
        <a:xfrm>
          <a:off x="1014949" y="1503865"/>
          <a:ext cx="1823594" cy="1157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2A49E-15F7-4FE0-A785-2071289C37E0}">
      <dsp:nvSpPr>
        <dsp:cNvPr id="0" name=""/>
        <dsp:cNvSpPr/>
      </dsp:nvSpPr>
      <dsp:spPr>
        <a:xfrm>
          <a:off x="1217570" y="1696355"/>
          <a:ext cx="1823594" cy="115798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 dirty="0"/>
        </a:p>
      </dsp:txBody>
      <dsp:txXfrm>
        <a:off x="1251486" y="1730271"/>
        <a:ext cx="1755762" cy="1090150"/>
      </dsp:txXfrm>
    </dsp:sp>
    <dsp:sp modelId="{C3CC17C7-40D0-4F2B-A7F6-F01DA0E2E818}">
      <dsp:nvSpPr>
        <dsp:cNvPr id="0" name=""/>
        <dsp:cNvSpPr/>
      </dsp:nvSpPr>
      <dsp:spPr>
        <a:xfrm>
          <a:off x="2337200" y="3383009"/>
          <a:ext cx="1823594" cy="1157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87908-9728-4599-B90C-980A66A67EA6}">
      <dsp:nvSpPr>
        <dsp:cNvPr id="0" name=""/>
        <dsp:cNvSpPr/>
      </dsp:nvSpPr>
      <dsp:spPr>
        <a:xfrm>
          <a:off x="2539822" y="3575499"/>
          <a:ext cx="1823594" cy="115798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  <a:endParaRPr lang="en-IN" sz="3000" kern="1200" dirty="0"/>
        </a:p>
      </dsp:txBody>
      <dsp:txXfrm>
        <a:off x="2573738" y="3609415"/>
        <a:ext cx="1755762" cy="1090150"/>
      </dsp:txXfrm>
    </dsp:sp>
    <dsp:sp modelId="{88E99368-760B-43A1-8277-C5B9E22E1FEB}">
      <dsp:nvSpPr>
        <dsp:cNvPr id="0" name=""/>
        <dsp:cNvSpPr/>
      </dsp:nvSpPr>
      <dsp:spPr>
        <a:xfrm>
          <a:off x="3709477" y="1732971"/>
          <a:ext cx="1823594" cy="1157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ACCD8-715C-40FD-961A-4769352F2CA4}">
      <dsp:nvSpPr>
        <dsp:cNvPr id="0" name=""/>
        <dsp:cNvSpPr/>
      </dsp:nvSpPr>
      <dsp:spPr>
        <a:xfrm>
          <a:off x="3912099" y="1925462"/>
          <a:ext cx="1823594" cy="115798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IN" sz="3000" kern="1200" dirty="0"/>
          </a:br>
          <a:endParaRPr lang="en-IN" sz="3000" kern="1200" dirty="0"/>
        </a:p>
      </dsp:txBody>
      <dsp:txXfrm>
        <a:off x="3946015" y="1959378"/>
        <a:ext cx="1755762" cy="1090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7D9DA-839E-4A26-A911-3609084564BB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15EDA-B82C-4F6B-8744-7128A4083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7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15EDA-B82C-4F6B-8744-7128A408381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32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3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601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144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1154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272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8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001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778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756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0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5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7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0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81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4E5C7-9677-715E-DF98-DEE678E7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099" y="29095"/>
            <a:ext cx="12480819" cy="7216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AAAC0-AE67-7CBF-D21B-04BE6FE4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247" y="29095"/>
            <a:ext cx="1754927" cy="1754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5E131-A9B5-C70F-3FC0-1D29FA5608E0}"/>
              </a:ext>
            </a:extLst>
          </p:cNvPr>
          <p:cNvSpPr txBox="1"/>
          <p:nvPr/>
        </p:nvSpPr>
        <p:spPr>
          <a:xfrm>
            <a:off x="8174972" y="4579764"/>
            <a:ext cx="4017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by- Vijay Gurung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 </a:t>
            </a:r>
            <a:r>
              <a:rPr lang="en-IN" b="1" dirty="0">
                <a:solidFill>
                  <a:srgbClr val="0092D1"/>
                </a:solidFill>
                <a:effectLst/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 : MST03-0070 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 – “Urooj khan”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AI Engineer |Data Scientist )</a:t>
            </a:r>
            <a:endParaRPr lang="en-IN" sz="2000" b="1" dirty="0">
              <a:solidFill>
                <a:srgbClr val="0092D1"/>
              </a:solidFill>
              <a:highlight>
                <a:srgbClr val="E8F2FC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A2E5B68-EC56-1700-79E2-68B2BDE4E7E9}"/>
              </a:ext>
            </a:extLst>
          </p:cNvPr>
          <p:cNvSpPr txBox="1">
            <a:spLocks/>
          </p:cNvSpPr>
          <p:nvPr/>
        </p:nvSpPr>
        <p:spPr>
          <a:xfrm>
            <a:off x="963282" y="3920731"/>
            <a:ext cx="3545431" cy="2516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b="1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800" b="1" u="sng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Project-Title”</a:t>
            </a:r>
            <a:r>
              <a:rPr lang="en-US" sz="3800" b="1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br>
              <a:rPr lang="en-IN" sz="1800" b="1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700" b="1" kern="100" dirty="0">
              <a:solidFill>
                <a:srgbClr val="0092D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700" b="1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“ </a:t>
            </a:r>
            <a:r>
              <a:rPr lang="en-IN" sz="1700" b="1" u="sng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Classification Using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700" b="1" u="sng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IN" sz="1700" b="1" u="sng" kern="100" dirty="0" err="1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Deep_Learning_Neural_Network</a:t>
            </a:r>
            <a:r>
              <a:rPr lang="en-IN" sz="1700" b="1" u="sng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br>
              <a:rPr lang="en-IN" sz="1800" b="1" kern="100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rgbClr val="0092D1"/>
              </a:solidFill>
              <a:highlight>
                <a:srgbClr val="E8F2FC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19ABDB-E333-3F67-E417-30300E390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827" y="4088257"/>
            <a:ext cx="1905000" cy="1905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8DF7549D-96E0-9ED2-1888-915AB7A6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556" y="1803405"/>
            <a:ext cx="9901844" cy="194181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49EC-CA1E-8574-5C61-A43E2A2F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407" y="639315"/>
            <a:ext cx="4602480" cy="1293028"/>
          </a:xfrm>
        </p:spPr>
        <p:txBody>
          <a:bodyPr>
            <a:normAutofit/>
          </a:bodyPr>
          <a:lstStyle/>
          <a:p>
            <a:r>
              <a:rPr lang="en-IN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endParaRPr lang="en-IN" sz="32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B791-8913-A2F8-C51E-093258E2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Classification with Deep Learning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Information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the Model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with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15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F29A-2A91-AE26-194D-BDA27BF2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796" y="814249"/>
            <a:ext cx="4023360" cy="1293028"/>
          </a:xfrm>
        </p:spPr>
        <p:txBody>
          <a:bodyPr/>
          <a:lstStyle/>
          <a:p>
            <a:r>
              <a:rPr lang="en-IN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IN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3B000-15D7-9268-6617-DFBDF0152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highlight>
                  <a:srgbClr val="800080"/>
                </a:highlight>
              </a:rPr>
              <a:t>What is Image Classification ?</a:t>
            </a:r>
          </a:p>
          <a:p>
            <a:pPr marL="0" indent="0">
              <a:buNone/>
            </a:pPr>
            <a:endParaRPr lang="en-US" sz="2400" b="1" dirty="0">
              <a:highlight>
                <a:srgbClr val="800080"/>
              </a:highlight>
            </a:endParaRPr>
          </a:p>
          <a:p>
            <a:pPr marL="0" indent="0">
              <a:buNone/>
            </a:pPr>
            <a:r>
              <a:rPr lang="en-US" sz="2400" b="1" dirty="0">
                <a:highlight>
                  <a:srgbClr val="800080"/>
                </a:highlight>
              </a:rPr>
              <a:t>Image Classification</a:t>
            </a:r>
            <a:r>
              <a:rPr lang="en-US" sz="2400" dirty="0">
                <a:highlight>
                  <a:srgbClr val="800080"/>
                </a:highlight>
              </a:rPr>
              <a:t> </a:t>
            </a:r>
            <a:r>
              <a:rPr lang="en-US" sz="2400" dirty="0"/>
              <a:t>is a crucial task in computer vision that involves assigning a label or category to an image from a predefined set of classes. Deep Learning, especially Convolutional Neural Networks (CNNs), has significantly improved the accuracy and capability of image classification models by automatically learning and extracting features from images.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3295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D761D8-96D9-DF5C-DA87-217C528E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45" y="348037"/>
            <a:ext cx="5487440" cy="4602192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2C559A6-161C-F206-2987-344007309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442552"/>
              </p:ext>
            </p:extLst>
          </p:nvPr>
        </p:nvGraphicFramePr>
        <p:xfrm>
          <a:off x="-357448" y="311727"/>
          <a:ext cx="6845531" cy="5178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8EA720-B9A5-56B1-EDD2-908A4CF797C9}"/>
              </a:ext>
            </a:extLst>
          </p:cNvPr>
          <p:cNvSpPr txBox="1"/>
          <p:nvPr/>
        </p:nvSpPr>
        <p:spPr>
          <a:xfrm>
            <a:off x="885306" y="942575"/>
            <a:ext cx="16376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1.Image classification with Deep Learning</a:t>
            </a:r>
            <a:endParaRPr lang="en-IN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0AAF2-8A2D-EE15-FA41-BAEEB402D38B}"/>
              </a:ext>
            </a:extLst>
          </p:cNvPr>
          <p:cNvSpPr txBox="1"/>
          <p:nvPr/>
        </p:nvSpPr>
        <p:spPr>
          <a:xfrm>
            <a:off x="4458392" y="2699009"/>
            <a:ext cx="1637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 dirty="0"/>
              <a:t>2.How it works?</a:t>
            </a:r>
            <a:endParaRPr lang="en-IN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42EA8-FF85-EF91-6C0E-0C23EF65ABA3}"/>
              </a:ext>
            </a:extLst>
          </p:cNvPr>
          <p:cNvSpPr txBox="1"/>
          <p:nvPr/>
        </p:nvSpPr>
        <p:spPr>
          <a:xfrm>
            <a:off x="31865" y="3268658"/>
            <a:ext cx="1481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3.Why Deep Learning for Image Classification?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5750D-D2BF-AC90-A9C6-79718787C259}"/>
              </a:ext>
            </a:extLst>
          </p:cNvPr>
          <p:cNvSpPr txBox="1"/>
          <p:nvPr/>
        </p:nvSpPr>
        <p:spPr>
          <a:xfrm>
            <a:off x="5091544" y="3501758"/>
            <a:ext cx="16376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4.Real world</a:t>
            </a:r>
          </a:p>
          <a:p>
            <a:pPr lvl="0"/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 1.Healthcare</a:t>
            </a:r>
            <a:endParaRPr lang="en-IN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1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4383-D6B3-44CE-D764-0A4B860CB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36900" indent="0">
              <a:buNone/>
            </a:pPr>
            <a:r>
              <a:rPr lang="en-US" b="1" dirty="0"/>
              <a:t>                                                     </a:t>
            </a:r>
            <a:r>
              <a:rPr lang="en-US" b="1" u="sng" dirty="0"/>
              <a:t>Dataset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843A51-A199-B4D1-2EBD-57A9E8852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6118"/>
              </p:ext>
            </p:extLst>
          </p:nvPr>
        </p:nvGraphicFramePr>
        <p:xfrm>
          <a:off x="-10649" y="1005840"/>
          <a:ext cx="12191999" cy="513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D0DEB12-D6FF-0167-5D4B-8D68CFF7CC14}"/>
              </a:ext>
            </a:extLst>
          </p:cNvPr>
          <p:cNvSpPr txBox="1"/>
          <p:nvPr/>
        </p:nvSpPr>
        <p:spPr>
          <a:xfrm>
            <a:off x="-21299" y="2355132"/>
            <a:ext cx="31939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E8F2F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1.The dataset includes 36 distinct classes, representing a wide range of fruits and vegetables. This diversity helps in building robust models capable of distinguishing between numerous categories</a:t>
            </a:r>
            <a:endParaRPr lang="en-IN" sz="1200" b="1" dirty="0">
              <a:solidFill>
                <a:srgbClr val="E8F2F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B1033-4F13-ED8E-C3AF-613BDA87204A}"/>
              </a:ext>
            </a:extLst>
          </p:cNvPr>
          <p:cNvSpPr txBox="1"/>
          <p:nvPr/>
        </p:nvSpPr>
        <p:spPr>
          <a:xfrm>
            <a:off x="3173816" y="2241587"/>
            <a:ext cx="23707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2.A substantial collection of 45,000 images is allocated for training purposes. This large volume of training data allows the model to learn and generalize features effectively from a rich variety of examples.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CBCE6-9049-065B-47D5-A5DC702C58A8}"/>
              </a:ext>
            </a:extLst>
          </p:cNvPr>
          <p:cNvSpPr txBox="1"/>
          <p:nvPr/>
        </p:nvSpPr>
        <p:spPr>
          <a:xfrm>
            <a:off x="6445050" y="2241587"/>
            <a:ext cx="230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3.The validation set consists of 15,000 images used to tune hyperparameters and evaluate the model's performance during training. This dataset helps in fine-tuning the model and avoiding overfitting by providing an intermediate measure of accuracy.</a:t>
            </a:r>
            <a:endParaRPr lang="en-IN" sz="1200" b="1" dirty="0">
              <a:solidFill>
                <a:srgbClr val="E8F2F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65B1E1-338E-6498-1C49-72992EEB1523}"/>
              </a:ext>
            </a:extLst>
          </p:cNvPr>
          <p:cNvSpPr txBox="1"/>
          <p:nvPr/>
        </p:nvSpPr>
        <p:spPr>
          <a:xfrm>
            <a:off x="9216495" y="2321881"/>
            <a:ext cx="280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4.Another set of 15,000 images is reserved for testing the final model's performance. The test images are used to assess the model's generalization capability and overall accuracy on unseen data.</a:t>
            </a:r>
            <a:endParaRPr lang="en-IN" sz="1200" b="1" dirty="0">
              <a:solidFill>
                <a:srgbClr val="E8F2F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2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E84179-8931-E2C7-FBC4-5D353A6ED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562297"/>
              </p:ext>
            </p:extLst>
          </p:nvPr>
        </p:nvGraphicFramePr>
        <p:xfrm>
          <a:off x="-95597" y="930391"/>
          <a:ext cx="7116261" cy="544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DE2D166-26A5-4741-C0DC-8174614C1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779512"/>
              </p:ext>
            </p:extLst>
          </p:nvPr>
        </p:nvGraphicFramePr>
        <p:xfrm>
          <a:off x="6617813" y="789567"/>
          <a:ext cx="5447764" cy="4262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F122A6-A1AB-FE75-ED68-75E046694714}"/>
              </a:ext>
            </a:extLst>
          </p:cNvPr>
          <p:cNvSpPr txBox="1"/>
          <p:nvPr/>
        </p:nvSpPr>
        <p:spPr>
          <a:xfrm>
            <a:off x="584149" y="4219492"/>
            <a:ext cx="15711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an Image Classification Model</a:t>
            </a:r>
            <a:endParaRPr lang="en-IN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A7F98-E922-0182-3AAD-FF3DC09B2320}"/>
              </a:ext>
            </a:extLst>
          </p:cNvPr>
          <p:cNvSpPr txBox="1"/>
          <p:nvPr/>
        </p:nvSpPr>
        <p:spPr>
          <a:xfrm>
            <a:off x="4719726" y="4065604"/>
            <a:ext cx="1571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Training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7DAF0-0B03-9DC7-9C6B-4B2C81EFD6C3}"/>
              </a:ext>
            </a:extLst>
          </p:cNvPr>
          <p:cNvSpPr txBox="1"/>
          <p:nvPr/>
        </p:nvSpPr>
        <p:spPr>
          <a:xfrm>
            <a:off x="4437612" y="4998175"/>
            <a:ext cx="1571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Evaluation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3C530-73D4-7BB5-971F-92ABFEDD11EF}"/>
              </a:ext>
            </a:extLst>
          </p:cNvPr>
          <p:cNvSpPr txBox="1"/>
          <p:nvPr/>
        </p:nvSpPr>
        <p:spPr>
          <a:xfrm>
            <a:off x="3770038" y="6020651"/>
            <a:ext cx="1571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8BDB90-F75B-D122-B11D-24DA98C07CDA}"/>
              </a:ext>
            </a:extLst>
          </p:cNvPr>
          <p:cNvGrpSpPr/>
          <p:nvPr/>
        </p:nvGrpSpPr>
        <p:grpSpPr>
          <a:xfrm>
            <a:off x="4760859" y="2084215"/>
            <a:ext cx="1476810" cy="923330"/>
            <a:chOff x="4484396" y="1778291"/>
            <a:chExt cx="1614565" cy="1002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3304DD-41F9-9C3F-89DA-0FD4CA14E88A}"/>
                </a:ext>
              </a:extLst>
            </p:cNvPr>
            <p:cNvSpPr/>
            <p:nvPr/>
          </p:nvSpPr>
          <p:spPr>
            <a:xfrm>
              <a:off x="4484396" y="1778291"/>
              <a:ext cx="1614565" cy="10020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63BE3B-E4F9-FC94-2890-18480559FE51}"/>
                </a:ext>
              </a:extLst>
            </p:cNvPr>
            <p:cNvSpPr txBox="1"/>
            <p:nvPr/>
          </p:nvSpPr>
          <p:spPr>
            <a:xfrm>
              <a:off x="4484396" y="1778291"/>
              <a:ext cx="1614565" cy="1002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3300" kern="1200" dirty="0"/>
            </a:p>
            <a:p>
              <a:pPr marL="285750" lvl="1" indent="-28575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3300" kern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8F15F4-78B7-3D28-36F9-853B0345292A}"/>
              </a:ext>
            </a:extLst>
          </p:cNvPr>
          <p:cNvSpPr txBox="1"/>
          <p:nvPr/>
        </p:nvSpPr>
        <p:spPr>
          <a:xfrm>
            <a:off x="4721790" y="3004751"/>
            <a:ext cx="1626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Selection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B35A1-E4CA-5F4D-DF09-BF6B9082E28E}"/>
              </a:ext>
            </a:extLst>
          </p:cNvPr>
          <p:cNvSpPr txBox="1"/>
          <p:nvPr/>
        </p:nvSpPr>
        <p:spPr>
          <a:xfrm>
            <a:off x="4416479" y="1950362"/>
            <a:ext cx="1679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B72268-CB08-57F0-C0A2-B1D68DB09293}"/>
              </a:ext>
            </a:extLst>
          </p:cNvPr>
          <p:cNvSpPr txBox="1"/>
          <p:nvPr/>
        </p:nvSpPr>
        <p:spPr>
          <a:xfrm>
            <a:off x="3802056" y="1102108"/>
            <a:ext cx="1626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  <a:endParaRPr lang="en-IN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FE88D0-59BC-024A-DC18-1C087BFBDA2B}"/>
              </a:ext>
            </a:extLst>
          </p:cNvPr>
          <p:cNvSpPr txBox="1"/>
          <p:nvPr/>
        </p:nvSpPr>
        <p:spPr>
          <a:xfrm>
            <a:off x="8512793" y="635679"/>
            <a:ext cx="1857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Real-World Impact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76687-17BA-9F2A-EB3F-E079C14679EA}"/>
              </a:ext>
            </a:extLst>
          </p:cNvPr>
          <p:cNvSpPr txBox="1"/>
          <p:nvPr/>
        </p:nvSpPr>
        <p:spPr>
          <a:xfrm>
            <a:off x="6656409" y="4826928"/>
            <a:ext cx="1870364" cy="30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Accuracy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37E9D-B5DB-1A1D-A1AE-6BCFA1D5C7A5}"/>
              </a:ext>
            </a:extLst>
          </p:cNvPr>
          <p:cNvSpPr txBox="1"/>
          <p:nvPr/>
        </p:nvSpPr>
        <p:spPr>
          <a:xfrm>
            <a:off x="10088456" y="3179412"/>
            <a:ext cx="1977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Efficiency</a:t>
            </a:r>
            <a:endParaRPr lang="en-IN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389A9-2EE9-9C61-A48B-EA8DB1061381}"/>
              </a:ext>
            </a:extLst>
          </p:cNvPr>
          <p:cNvSpPr txBox="1"/>
          <p:nvPr/>
        </p:nvSpPr>
        <p:spPr>
          <a:xfrm>
            <a:off x="10370688" y="4898585"/>
            <a:ext cx="1977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Scalable Solutions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305A29-A24F-373C-DE2A-09FB795397A2}"/>
              </a:ext>
            </a:extLst>
          </p:cNvPr>
          <p:cNvSpPr txBox="1"/>
          <p:nvPr/>
        </p:nvSpPr>
        <p:spPr>
          <a:xfrm>
            <a:off x="4795646" y="92909"/>
            <a:ext cx="609530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b="1" kern="100" dirty="0">
                <a:solidFill>
                  <a:srgbClr val="00B050"/>
                </a:solidFill>
                <a:effectLst/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u="sng" kern="100" dirty="0">
                <a:solidFill>
                  <a:srgbClr val="00B050"/>
                </a:solidFill>
                <a:effectLst/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the Model</a:t>
            </a:r>
            <a:endParaRPr lang="en-IN" sz="2000" b="1" u="sng" kern="100" dirty="0">
              <a:solidFill>
                <a:srgbClr val="00B050"/>
              </a:solidFill>
              <a:effectLst/>
              <a:highlight>
                <a:srgbClr val="800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2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C08E-6E96-691C-9406-3A072D03E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36900" indent="0"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-IN" sz="2400" b="1" u="sng" kern="10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C1F6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Deploying</a:t>
            </a:r>
            <a:r>
              <a:rPr lang="en-IN" sz="2400" b="1" kern="100" dirty="0">
                <a:solidFill>
                  <a:schemeClr val="bg1"/>
                </a:solidFill>
                <a:effectLst/>
                <a:highlight>
                  <a:srgbClr val="C1F6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u="sng" kern="100" dirty="0">
                <a:solidFill>
                  <a:schemeClr val="bg1"/>
                </a:solidFill>
                <a:effectLst/>
                <a:highlight>
                  <a:srgbClr val="C1F6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IN" sz="2400" b="1" u="sng" kern="100" dirty="0" err="1">
                <a:solidFill>
                  <a:schemeClr val="bg1"/>
                </a:solidFill>
                <a:effectLst/>
                <a:highlight>
                  <a:srgbClr val="C1F6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  <a:endParaRPr lang="en-IN" sz="2400" b="1" u="sng" kern="100" dirty="0">
              <a:solidFill>
                <a:schemeClr val="bg1"/>
              </a:solidFill>
              <a:effectLst/>
              <a:highlight>
                <a:srgbClr val="C1F6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 dirty="0"/>
              <a:t>What is </a:t>
            </a:r>
            <a:r>
              <a:rPr lang="en-IN" b="1" dirty="0" err="1"/>
              <a:t>Streamlit</a:t>
            </a:r>
            <a:r>
              <a:rPr lang="en-IN" b="1" dirty="0"/>
              <a:t>?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open-source Python library for building interactive web applications.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Designed specifically for machine learning engineers and data scientists.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456106-7568-57C9-6DCD-A2C41E25A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44909"/>
              </p:ext>
            </p:extLst>
          </p:nvPr>
        </p:nvGraphicFramePr>
        <p:xfrm>
          <a:off x="4561839" y="1316969"/>
          <a:ext cx="7254702" cy="473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597F5C-2503-A343-E174-F288D61A7C9B}"/>
              </a:ext>
            </a:extLst>
          </p:cNvPr>
          <p:cNvSpPr txBox="1"/>
          <p:nvPr/>
        </p:nvSpPr>
        <p:spPr>
          <a:xfrm>
            <a:off x="3415493" y="3275112"/>
            <a:ext cx="2187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Why we Deploy a Model with </a:t>
            </a:r>
            <a:r>
              <a:rPr lang="en-US" sz="1400" b="1" dirty="0" err="1"/>
              <a:t>Streamlit</a:t>
            </a:r>
            <a:r>
              <a:rPr lang="en-US" sz="1400" b="1" dirty="0"/>
              <a:t>.</a:t>
            </a:r>
            <a:endParaRPr lang="en-IN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BFC58-01EB-E03D-A741-D4CDAFE99B7F}"/>
              </a:ext>
            </a:extLst>
          </p:cNvPr>
          <p:cNvSpPr txBox="1"/>
          <p:nvPr/>
        </p:nvSpPr>
        <p:spPr>
          <a:xfrm>
            <a:off x="10515600" y="3429000"/>
            <a:ext cx="19908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Real-world Applications of </a:t>
            </a:r>
            <a:r>
              <a:rPr lang="en-IN" sz="1400" b="1" dirty="0" err="1"/>
              <a:t>Streamlit</a:t>
            </a:r>
            <a:endParaRPr lang="en-IN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FCCEB-8734-E2F9-922E-F24DB854D539}"/>
              </a:ext>
            </a:extLst>
          </p:cNvPr>
          <p:cNvSpPr txBox="1"/>
          <p:nvPr/>
        </p:nvSpPr>
        <p:spPr>
          <a:xfrm>
            <a:off x="9070685" y="5115301"/>
            <a:ext cx="160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Comparison with Other Deployment Tools</a:t>
            </a:r>
            <a:endParaRPr lang="en-IN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2CB04-D04F-42F2-E81B-9ADA70E13E95}"/>
              </a:ext>
            </a:extLst>
          </p:cNvPr>
          <p:cNvSpPr txBox="1"/>
          <p:nvPr/>
        </p:nvSpPr>
        <p:spPr>
          <a:xfrm>
            <a:off x="7588135" y="834758"/>
            <a:ext cx="1990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IN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99955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A78-A3BD-3A41-4356-9D0FAC16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40" y="1088570"/>
            <a:ext cx="3844637" cy="1293028"/>
          </a:xfrm>
        </p:spPr>
        <p:txBody>
          <a:bodyPr>
            <a:normAutofit/>
          </a:bodyPr>
          <a:lstStyle/>
          <a:p>
            <a:r>
              <a:rPr lang="en-IN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Conclusion </a:t>
            </a:r>
            <a:br>
              <a:rPr lang="en-IN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FA97-AD2C-6E29-BB82-F732E854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The </a:t>
            </a:r>
            <a:r>
              <a:rPr lang="en-US" sz="18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image classification 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project effectively demonstrates the application </a:t>
            </a:r>
            <a:r>
              <a:rPr lang="en-US" sz="18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of Convolutional Neural Networks (CNNs) 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in accurately identifying and classifying images of </a:t>
            </a:r>
            <a:r>
              <a:rPr lang="en-US" sz="18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“fruits and vegetables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”. By utilizing TensorFlow and </a:t>
            </a:r>
            <a:r>
              <a:rPr lang="en-US" sz="1800" b="0" i="0" u="none" strike="noStrike" baseline="0" dirty="0" err="1">
                <a:solidFill>
                  <a:srgbClr val="E8F2FC"/>
                </a:solidFill>
                <a:latin typeface="Calibri" panose="020F0502020204030204" pitchFamily="34" charset="0"/>
              </a:rPr>
              <a:t>Keras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, built a robust model capable of distinguishing between categories such as </a:t>
            </a:r>
            <a:r>
              <a:rPr lang="en-US" sz="18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[ Apple, Banana, Cabbage, and </a:t>
            </a:r>
            <a:r>
              <a:rPr lang="en-US" sz="1800" b="1" i="0" u="none" strike="noStrike" baseline="0" dirty="0" err="1">
                <a:solidFill>
                  <a:srgbClr val="E8F2FC"/>
                </a:solidFill>
                <a:latin typeface="Calibri" panose="020F0502020204030204" pitchFamily="34" charset="0"/>
              </a:rPr>
              <a:t>Chilli</a:t>
            </a:r>
            <a:r>
              <a:rPr lang="en-US" sz="18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 Pepper] 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many more. Achieving an impressive test accuracy of 96.7%. The deployment of the model using </a:t>
            </a:r>
            <a:r>
              <a:rPr lang="en-US" sz="1800" b="0" i="0" u="none" strike="noStrike" baseline="0" dirty="0" err="1">
                <a:solidFill>
                  <a:srgbClr val="E8F2FC"/>
                </a:solidFill>
                <a:latin typeface="Calibri" panose="020F0502020204030204" pitchFamily="34" charset="0"/>
              </a:rPr>
              <a:t>Streamlit</a:t>
            </a:r>
            <a:r>
              <a:rPr lang="en-US" sz="1800" b="0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 further exemplifies the accessibility and real-world applicability of AI solutions, providing users with an intuitive web interface for interactive image classification. </a:t>
            </a:r>
            <a:endParaRPr lang="en-IN" dirty="0">
              <a:solidFill>
                <a:srgbClr val="E8F2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5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7F943-A034-85FA-DD3F-2E23A96A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407"/>
          </a:xfrm>
        </p:spPr>
      </p:pic>
    </p:spTree>
    <p:extLst>
      <p:ext uri="{BB962C8B-B14F-4D97-AF65-F5344CB8AC3E}">
        <p14:creationId xmlns:p14="http://schemas.microsoft.com/office/powerpoint/2010/main" val="257754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351</TotalTime>
  <Words>489</Words>
  <Application>Microsoft Office PowerPoint</Application>
  <PresentationFormat>Widescreen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Symbol</vt:lpstr>
      <vt:lpstr>Vapor Trail</vt:lpstr>
      <vt:lpstr>PowerPoint Presentation</vt:lpstr>
      <vt:lpstr>Agenda</vt:lpstr>
      <vt:lpstr>Introduction </vt:lpstr>
      <vt:lpstr>PowerPoint Presentation</vt:lpstr>
      <vt:lpstr>PowerPoint Presentation</vt:lpstr>
      <vt:lpstr>PowerPoint Presentation</vt:lpstr>
      <vt:lpstr>PowerPoint Presentation</vt:lpstr>
      <vt:lpstr>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Gurung</dc:creator>
  <cp:lastModifiedBy>Vijay Gurung</cp:lastModifiedBy>
  <cp:revision>23</cp:revision>
  <dcterms:created xsi:type="dcterms:W3CDTF">2024-07-31T13:24:24Z</dcterms:created>
  <dcterms:modified xsi:type="dcterms:W3CDTF">2024-08-01T12:02:08Z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